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19"/>
  </p:notesMasterIdLst>
  <p:handoutMasterIdLst>
    <p:handoutMasterId r:id="rId20"/>
  </p:handoutMasterIdLst>
  <p:sldIdLst>
    <p:sldId id="256" r:id="rId6"/>
    <p:sldId id="300" r:id="rId7"/>
    <p:sldId id="259" r:id="rId8"/>
    <p:sldId id="301" r:id="rId9"/>
    <p:sldId id="302" r:id="rId10"/>
    <p:sldId id="267" r:id="rId11"/>
    <p:sldId id="257" r:id="rId12"/>
    <p:sldId id="9963" r:id="rId13"/>
    <p:sldId id="9965" r:id="rId14"/>
    <p:sldId id="9964" r:id="rId15"/>
    <p:sldId id="266" r:id="rId16"/>
    <p:sldId id="9967" r:id="rId17"/>
    <p:sldId id="9962" r:id="rId18"/>
  </p:sldIdLst>
  <p:sldSz cx="12192000" cy="6858000"/>
  <p:notesSz cx="6794500" cy="9906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7923"/>
    <a:srgbClr val="60C0EE"/>
    <a:srgbClr val="404040"/>
    <a:srgbClr val="662985"/>
    <a:srgbClr val="1F8CCB"/>
    <a:srgbClr val="1D8CCB"/>
    <a:srgbClr val="505050"/>
    <a:srgbClr val="1D8DCB"/>
    <a:srgbClr val="21B9EC"/>
    <a:srgbClr val="00A9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326" autoAdjust="0"/>
  </p:normalViewPr>
  <p:slideViewPr>
    <p:cSldViewPr snapToGrid="0">
      <p:cViewPr varScale="1">
        <p:scale>
          <a:sx n="79" d="100"/>
          <a:sy n="79" d="100"/>
        </p:scale>
        <p:origin x="1761"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B2029B-621B-4A40-9083-82E70F9CB1F4}"/>
              </a:ext>
            </a:extLst>
          </p:cNvPr>
          <p:cNvSpPr>
            <a:spLocks noGrp="1"/>
          </p:cNvSpPr>
          <p:nvPr>
            <p:ph type="hdr" sz="quarter"/>
          </p:nvPr>
        </p:nvSpPr>
        <p:spPr>
          <a:xfrm>
            <a:off x="1" y="0"/>
            <a:ext cx="2944283" cy="497020"/>
          </a:xfrm>
          <a:prstGeom prst="rect">
            <a:avLst/>
          </a:prstGeom>
        </p:spPr>
        <p:txBody>
          <a:bodyPr vert="horz" lIns="91294" tIns="45647" rIns="91294" bIns="45647" rtlCol="0"/>
          <a:lstStyle>
            <a:lvl1pPr algn="l">
              <a:defRPr sz="1200"/>
            </a:lvl1pPr>
          </a:lstStyle>
          <a:p>
            <a:endParaRPr lang="en-GB"/>
          </a:p>
        </p:txBody>
      </p:sp>
      <p:sp>
        <p:nvSpPr>
          <p:cNvPr id="3" name="Date Placeholder 2">
            <a:extLst>
              <a:ext uri="{FF2B5EF4-FFF2-40B4-BE49-F238E27FC236}">
                <a16:creationId xmlns:a16="http://schemas.microsoft.com/office/drawing/2014/main" id="{85C70F0F-0F43-4B57-933F-687D47B8DC13}"/>
              </a:ext>
            </a:extLst>
          </p:cNvPr>
          <p:cNvSpPr>
            <a:spLocks noGrp="1"/>
          </p:cNvSpPr>
          <p:nvPr>
            <p:ph type="dt" sz="quarter" idx="1"/>
          </p:nvPr>
        </p:nvSpPr>
        <p:spPr>
          <a:xfrm>
            <a:off x="3848645" y="0"/>
            <a:ext cx="2944283" cy="497020"/>
          </a:xfrm>
          <a:prstGeom prst="rect">
            <a:avLst/>
          </a:prstGeom>
        </p:spPr>
        <p:txBody>
          <a:bodyPr vert="horz" lIns="91294" tIns="45647" rIns="91294" bIns="45647" rtlCol="0"/>
          <a:lstStyle>
            <a:lvl1pPr algn="r">
              <a:defRPr sz="1200"/>
            </a:lvl1pPr>
          </a:lstStyle>
          <a:p>
            <a:fld id="{F42B11D3-A8A2-4C2E-AEEB-960BB62A3E66}" type="datetimeFigureOut">
              <a:rPr lang="en-GB" smtClean="0"/>
              <a:t>22/12/2021</a:t>
            </a:fld>
            <a:endParaRPr lang="en-GB"/>
          </a:p>
        </p:txBody>
      </p:sp>
      <p:sp>
        <p:nvSpPr>
          <p:cNvPr id="4" name="Footer Placeholder 3">
            <a:extLst>
              <a:ext uri="{FF2B5EF4-FFF2-40B4-BE49-F238E27FC236}">
                <a16:creationId xmlns:a16="http://schemas.microsoft.com/office/drawing/2014/main" id="{C3F2C15B-F73D-4BA5-A6D4-DF4525FD0FE4}"/>
              </a:ext>
            </a:extLst>
          </p:cNvPr>
          <p:cNvSpPr>
            <a:spLocks noGrp="1"/>
          </p:cNvSpPr>
          <p:nvPr>
            <p:ph type="ftr" sz="quarter" idx="2"/>
          </p:nvPr>
        </p:nvSpPr>
        <p:spPr>
          <a:xfrm>
            <a:off x="1" y="9408981"/>
            <a:ext cx="2944283" cy="497019"/>
          </a:xfrm>
          <a:prstGeom prst="rect">
            <a:avLst/>
          </a:prstGeom>
        </p:spPr>
        <p:txBody>
          <a:bodyPr vert="horz" lIns="91294" tIns="45647" rIns="91294" bIns="45647"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80A8A0D-5C3B-43F8-9B99-3D382C7590CF}"/>
              </a:ext>
            </a:extLst>
          </p:cNvPr>
          <p:cNvSpPr>
            <a:spLocks noGrp="1"/>
          </p:cNvSpPr>
          <p:nvPr>
            <p:ph type="sldNum" sz="quarter" idx="3"/>
          </p:nvPr>
        </p:nvSpPr>
        <p:spPr>
          <a:xfrm>
            <a:off x="3848645" y="9408981"/>
            <a:ext cx="2944283" cy="497019"/>
          </a:xfrm>
          <a:prstGeom prst="rect">
            <a:avLst/>
          </a:prstGeom>
        </p:spPr>
        <p:txBody>
          <a:bodyPr vert="horz" lIns="91294" tIns="45647" rIns="91294" bIns="45647" rtlCol="0" anchor="b"/>
          <a:lstStyle>
            <a:lvl1pPr algn="r">
              <a:defRPr sz="1200"/>
            </a:lvl1pPr>
          </a:lstStyle>
          <a:p>
            <a:fld id="{A28DF108-404F-4990-A5E1-D05E823C4709}" type="slidenum">
              <a:rPr lang="en-GB" smtClean="0"/>
              <a:t>‹#›</a:t>
            </a:fld>
            <a:endParaRPr lang="en-GB"/>
          </a:p>
        </p:txBody>
      </p:sp>
    </p:spTree>
    <p:extLst>
      <p:ext uri="{BB962C8B-B14F-4D97-AF65-F5344CB8AC3E}">
        <p14:creationId xmlns:p14="http://schemas.microsoft.com/office/powerpoint/2010/main" val="314458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4283" cy="497020"/>
          </a:xfrm>
          <a:prstGeom prst="rect">
            <a:avLst/>
          </a:prstGeom>
        </p:spPr>
        <p:txBody>
          <a:bodyPr vert="horz" lIns="91294" tIns="45647" rIns="91294" bIns="45647" rtlCol="0"/>
          <a:lstStyle>
            <a:lvl1pPr algn="l">
              <a:defRPr sz="1200"/>
            </a:lvl1pPr>
          </a:lstStyle>
          <a:p>
            <a:endParaRPr lang="en-GB"/>
          </a:p>
        </p:txBody>
      </p:sp>
      <p:sp>
        <p:nvSpPr>
          <p:cNvPr id="3" name="Date Placeholder 2"/>
          <p:cNvSpPr>
            <a:spLocks noGrp="1"/>
          </p:cNvSpPr>
          <p:nvPr>
            <p:ph type="dt" idx="1"/>
          </p:nvPr>
        </p:nvSpPr>
        <p:spPr>
          <a:xfrm>
            <a:off x="3848645" y="0"/>
            <a:ext cx="2944283" cy="497020"/>
          </a:xfrm>
          <a:prstGeom prst="rect">
            <a:avLst/>
          </a:prstGeom>
        </p:spPr>
        <p:txBody>
          <a:bodyPr vert="horz" lIns="91294" tIns="45647" rIns="91294" bIns="45647" rtlCol="0"/>
          <a:lstStyle>
            <a:lvl1pPr algn="r">
              <a:defRPr sz="1200"/>
            </a:lvl1pPr>
          </a:lstStyle>
          <a:p>
            <a:fld id="{BB70661A-32E3-470A-9060-BA731688644E}" type="datetimeFigureOut">
              <a:rPr lang="en-GB" smtClean="0"/>
              <a:t>22/12/2021</a:t>
            </a:fld>
            <a:endParaRPr lang="en-GB"/>
          </a:p>
        </p:txBody>
      </p:sp>
      <p:sp>
        <p:nvSpPr>
          <p:cNvPr id="4" name="Slide Image Placeholder 3"/>
          <p:cNvSpPr>
            <a:spLocks noGrp="1" noRot="1" noChangeAspect="1"/>
          </p:cNvSpPr>
          <p:nvPr>
            <p:ph type="sldImg" idx="2"/>
          </p:nvPr>
        </p:nvSpPr>
        <p:spPr>
          <a:xfrm>
            <a:off x="425450" y="1238250"/>
            <a:ext cx="5943600" cy="3343275"/>
          </a:xfrm>
          <a:prstGeom prst="rect">
            <a:avLst/>
          </a:prstGeom>
          <a:noFill/>
          <a:ln w="12700">
            <a:solidFill>
              <a:prstClr val="black"/>
            </a:solidFill>
          </a:ln>
        </p:spPr>
        <p:txBody>
          <a:bodyPr vert="horz" lIns="91294" tIns="45647" rIns="91294" bIns="45647" rtlCol="0" anchor="ctr"/>
          <a:lstStyle/>
          <a:p>
            <a:endParaRPr lang="en-GB"/>
          </a:p>
        </p:txBody>
      </p:sp>
      <p:sp>
        <p:nvSpPr>
          <p:cNvPr id="5" name="Notes Placeholder 4"/>
          <p:cNvSpPr>
            <a:spLocks noGrp="1"/>
          </p:cNvSpPr>
          <p:nvPr>
            <p:ph type="body" sz="quarter" idx="3"/>
          </p:nvPr>
        </p:nvSpPr>
        <p:spPr>
          <a:xfrm>
            <a:off x="679450" y="4767263"/>
            <a:ext cx="5435600" cy="3900488"/>
          </a:xfrm>
          <a:prstGeom prst="rect">
            <a:avLst/>
          </a:prstGeom>
        </p:spPr>
        <p:txBody>
          <a:bodyPr vert="horz" lIns="91294" tIns="45647" rIns="91294" bIns="4564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408981"/>
            <a:ext cx="2944283" cy="497019"/>
          </a:xfrm>
          <a:prstGeom prst="rect">
            <a:avLst/>
          </a:prstGeom>
        </p:spPr>
        <p:txBody>
          <a:bodyPr vert="horz" lIns="91294" tIns="45647" rIns="91294" bIns="45647" rtlCol="0" anchor="b"/>
          <a:lstStyle>
            <a:lvl1pPr algn="l">
              <a:defRPr sz="1200"/>
            </a:lvl1pPr>
          </a:lstStyle>
          <a:p>
            <a:endParaRPr lang="en-GB"/>
          </a:p>
        </p:txBody>
      </p:sp>
      <p:sp>
        <p:nvSpPr>
          <p:cNvPr id="7" name="Slide Number Placeholder 6"/>
          <p:cNvSpPr>
            <a:spLocks noGrp="1"/>
          </p:cNvSpPr>
          <p:nvPr>
            <p:ph type="sldNum" sz="quarter" idx="5"/>
          </p:nvPr>
        </p:nvSpPr>
        <p:spPr>
          <a:xfrm>
            <a:off x="3848645" y="9408981"/>
            <a:ext cx="2944283" cy="497019"/>
          </a:xfrm>
          <a:prstGeom prst="rect">
            <a:avLst/>
          </a:prstGeom>
        </p:spPr>
        <p:txBody>
          <a:bodyPr vert="horz" lIns="91294" tIns="45647" rIns="91294" bIns="45647" rtlCol="0" anchor="b"/>
          <a:lstStyle>
            <a:lvl1pPr algn="r">
              <a:defRPr sz="1200"/>
            </a:lvl1pPr>
          </a:lstStyle>
          <a:p>
            <a:fld id="{BBDB8743-16DD-4990-BEC8-25FDF1844EB0}" type="slidenum">
              <a:rPr lang="en-GB" smtClean="0"/>
              <a:t>‹#›</a:t>
            </a:fld>
            <a:endParaRPr lang="en-GB"/>
          </a:p>
        </p:txBody>
      </p:sp>
    </p:spTree>
    <p:extLst>
      <p:ext uri="{BB962C8B-B14F-4D97-AF65-F5344CB8AC3E}">
        <p14:creationId xmlns:p14="http://schemas.microsoft.com/office/powerpoint/2010/main" val="2262027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evblogs.microsoft.com/bharry/testing-in-a-cloud-delivery-cadenc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sherove.com/tdd-kata-1"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xunitpatterns.com/SUT.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 format is Microsoft’s</a:t>
            </a:r>
          </a:p>
          <a:p>
            <a:r>
              <a:rPr lang="en-GB" dirty="0">
                <a:hlinkClick r:id="rId3"/>
              </a:rPr>
              <a:t>https://devblogs.microsoft.com/bharry/testing-in-a-cloud-delivery-cadence/</a:t>
            </a:r>
            <a:endParaRPr lang="en-GB" dirty="0"/>
          </a:p>
        </p:txBody>
      </p:sp>
      <p:sp>
        <p:nvSpPr>
          <p:cNvPr id="4" name="Slide Number Placeholder 3"/>
          <p:cNvSpPr>
            <a:spLocks noGrp="1"/>
          </p:cNvSpPr>
          <p:nvPr>
            <p:ph type="sldNum" sz="quarter" idx="5"/>
          </p:nvPr>
        </p:nvSpPr>
        <p:spPr/>
        <p:txBody>
          <a:bodyPr/>
          <a:lstStyle/>
          <a:p>
            <a:fld id="{0EED3AFD-FE17-43A6-90CA-7450E1C3DBA2}" type="slidenum">
              <a:rPr lang="en-GB" smtClean="0"/>
              <a:t>2</a:t>
            </a:fld>
            <a:endParaRPr lang="en-GB"/>
          </a:p>
        </p:txBody>
      </p:sp>
    </p:spTree>
    <p:extLst>
      <p:ext uri="{BB962C8B-B14F-4D97-AF65-F5344CB8AC3E}">
        <p14:creationId xmlns:p14="http://schemas.microsoft.com/office/powerpoint/2010/main" val="8084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Tests should be written at the lowest level possible</a:t>
            </a:r>
          </a:p>
          <a:p>
            <a:r>
              <a:rPr lang="en-GB" sz="1200" b="0" i="0" kern="1200" dirty="0">
                <a:solidFill>
                  <a:schemeClr val="tx1"/>
                </a:solidFill>
                <a:effectLst/>
                <a:latin typeface="+mn-lt"/>
                <a:ea typeface="+mn-ea"/>
                <a:cs typeface="+mn-cs"/>
              </a:rPr>
              <a:t>This is a way of saying that we will </a:t>
            </a:r>
            <a:r>
              <a:rPr lang="en-GB" sz="1200" b="0" i="0" kern="1200" dirty="0" err="1">
                <a:solidFill>
                  <a:schemeClr val="tx1"/>
                </a:solidFill>
                <a:effectLst/>
                <a:latin typeface="+mn-lt"/>
                <a:ea typeface="+mn-ea"/>
                <a:cs typeface="+mn-cs"/>
              </a:rPr>
              <a:t>favor</a:t>
            </a:r>
            <a:r>
              <a:rPr lang="en-GB" sz="1200" b="0" i="0" kern="1200" dirty="0">
                <a:solidFill>
                  <a:schemeClr val="tx1"/>
                </a:solidFill>
                <a:effectLst/>
                <a:latin typeface="+mn-lt"/>
                <a:ea typeface="+mn-ea"/>
                <a:cs typeface="+mn-cs"/>
              </a:rPr>
              <a:t> tests with the fewest external dependencies over all other types of tests. We want the majority of our tests in the future to run as part of the build. Think of a parallel build system that could run unit tests for an assembly as soon as that assembly and an associated test assembly drop. We clearly cannot test every aspect of a service at this level but the principle we need to keep in mind is that we should never choose to test something with a functional test (L2/L3) where a unit test (L0) could have given us the same information.</a:t>
            </a:r>
          </a:p>
          <a:p>
            <a:r>
              <a:rPr lang="en-GB" sz="1200" b="1" i="0" kern="1200" dirty="0">
                <a:solidFill>
                  <a:schemeClr val="tx1"/>
                </a:solidFill>
                <a:effectLst/>
                <a:latin typeface="+mn-lt"/>
                <a:ea typeface="+mn-ea"/>
                <a:cs typeface="+mn-cs"/>
              </a:rPr>
              <a:t>Write once, run anywhere including production system</a:t>
            </a:r>
          </a:p>
          <a:p>
            <a:r>
              <a:rPr lang="en-GB" sz="1200" b="0" i="0" kern="1200" dirty="0">
                <a:solidFill>
                  <a:schemeClr val="tx1"/>
                </a:solidFill>
                <a:effectLst/>
                <a:latin typeface="+mn-lt"/>
                <a:ea typeface="+mn-ea"/>
                <a:cs typeface="+mn-cs"/>
              </a:rPr>
              <a:t>A large number of the tests in our test portfolio then used server Object Model. There were many reasons for this including a lack of testability in the product. This is a practice that needed to end for a few different reasons. Tests written to the server OM depend on internal knowledge and are exposed to implementation details that often do not matter from a functional test perspective. It also pins the tests to environments where the secrets and configuration information necessary to run those tests is available. That generally excludes all of our functional tests from being run against production deployments. Another way of stating this principle is that functional tests (L2/L3) should only use the public API of the product.</a:t>
            </a:r>
          </a:p>
          <a:p>
            <a:r>
              <a:rPr lang="en-GB" sz="1200" b="1" i="0" kern="1200" dirty="0">
                <a:solidFill>
                  <a:schemeClr val="tx1"/>
                </a:solidFill>
                <a:effectLst/>
                <a:latin typeface="+mn-lt"/>
                <a:ea typeface="+mn-ea"/>
                <a:cs typeface="+mn-cs"/>
              </a:rPr>
              <a:t>Product is designed for testability</a:t>
            </a:r>
          </a:p>
          <a:p>
            <a:r>
              <a:rPr lang="en-GB" sz="1200" b="0" i="0" kern="1200" dirty="0">
                <a:solidFill>
                  <a:schemeClr val="tx1"/>
                </a:solidFill>
                <a:effectLst/>
                <a:latin typeface="+mn-lt"/>
                <a:ea typeface="+mn-ea"/>
                <a:cs typeface="+mn-cs"/>
              </a:rPr>
              <a:t>One of the key opportunities we have under the combined engineering model is to do a better job of taking a complete view of what it means to deliver a quality product on a cloud cadence. Shifting the balance strongly in </a:t>
            </a:r>
            <a:r>
              <a:rPr lang="en-GB" sz="1200" b="0" i="0" kern="1200" dirty="0" err="1">
                <a:solidFill>
                  <a:schemeClr val="tx1"/>
                </a:solidFill>
                <a:effectLst/>
                <a:latin typeface="+mn-lt"/>
                <a:ea typeface="+mn-ea"/>
                <a:cs typeface="+mn-cs"/>
              </a:rPr>
              <a:t>favor</a:t>
            </a:r>
            <a:r>
              <a:rPr lang="en-GB" sz="1200" b="0" i="0" kern="1200" dirty="0">
                <a:solidFill>
                  <a:schemeClr val="tx1"/>
                </a:solidFill>
                <a:effectLst/>
                <a:latin typeface="+mn-lt"/>
                <a:ea typeface="+mn-ea"/>
                <a:cs typeface="+mn-cs"/>
              </a:rPr>
              <a:t> of unit testing (L0) over functional testing (L2/L3) requires us to make design and implementation choices that support testability. There are different schools of thought about exactly what constitutes well-designed and well-implemented code from a testability perspective – just as there are different perspectives on coding style. The principle to keep clearly in mind is that design for testability must become a first class part of the discussion about design and code quality throughout the team.</a:t>
            </a:r>
          </a:p>
          <a:p>
            <a:r>
              <a:rPr lang="en-GB" sz="1200" b="1" i="0" kern="1200" dirty="0">
                <a:solidFill>
                  <a:schemeClr val="tx1"/>
                </a:solidFill>
                <a:effectLst/>
                <a:latin typeface="+mn-lt"/>
                <a:ea typeface="+mn-ea"/>
                <a:cs typeface="+mn-cs"/>
              </a:rPr>
              <a:t>Test code is product code, only reliable tests survive</a:t>
            </a:r>
          </a:p>
          <a:p>
            <a:r>
              <a:rPr lang="en-GB" sz="1200" b="0" i="0" kern="1200" dirty="0">
                <a:solidFill>
                  <a:schemeClr val="tx1"/>
                </a:solidFill>
                <a:effectLst/>
                <a:latin typeface="+mn-lt"/>
                <a:ea typeface="+mn-ea"/>
                <a:cs typeface="+mn-cs"/>
              </a:rPr>
              <a:t>This speaks to the mindset that we treat test code just the same way we treat our product code. We sometimes say “config is code” to express the importance of having sound engineering practices in place to manage configuration data. Explicitly stating the principle that test code is product code is a way of saying that the quality level of this body of code is as important to shipping as our product code. We must apply the same level of care in the design and implementation of tests and our test frameworks. A code review that does not consider the test code or hold it to the same quality bar is not complete.</a:t>
            </a:r>
          </a:p>
          <a:p>
            <a:r>
              <a:rPr lang="en-GB" sz="1200" b="0" i="0" kern="1200" dirty="0">
                <a:solidFill>
                  <a:schemeClr val="tx1"/>
                </a:solidFill>
                <a:effectLst/>
                <a:latin typeface="+mn-lt"/>
                <a:ea typeface="+mn-ea"/>
                <a:cs typeface="+mn-cs"/>
              </a:rPr>
              <a:t>An unreliable test is an organizationally expensive thing to maintain. It works directly against the engineering efficiency goal by making it hard to make changes with confidence. We want to land in a place where engineers can make changes anywhere and can quickly gain a high degree of confidence that nothing has been broken. We must maintain a very high bar for reliability. We will discourage the use of UI tests. Our experience is that UI tests are generally unreliable as a class.</a:t>
            </a:r>
          </a:p>
          <a:p>
            <a:r>
              <a:rPr lang="en-GB" sz="1200" b="1" i="0" kern="1200" dirty="0">
                <a:solidFill>
                  <a:schemeClr val="tx1"/>
                </a:solidFill>
                <a:effectLst/>
                <a:latin typeface="+mn-lt"/>
                <a:ea typeface="+mn-ea"/>
                <a:cs typeface="+mn-cs"/>
              </a:rPr>
              <a:t>Testing infrastructure is a shared Service</a:t>
            </a:r>
          </a:p>
          <a:p>
            <a:r>
              <a:rPr lang="en-GB" sz="1200" b="0" i="0" kern="1200" dirty="0">
                <a:solidFill>
                  <a:schemeClr val="tx1"/>
                </a:solidFill>
                <a:effectLst/>
                <a:latin typeface="+mn-lt"/>
                <a:ea typeface="+mn-ea"/>
                <a:cs typeface="+mn-cs"/>
              </a:rPr>
              <a:t>We must lower the bar for using our test infrastructure to generate quality signals we can trust. Unit test (L0) code should live alongside product code and should be built with the product. We ultimately want those tests to run as part of the build process. Those tests must also run under the Visual Studio Team Explorer. Testing is a shared service for the entire team. It’s very well supported. It will have the same reliability as the product code.</a:t>
            </a:r>
          </a:p>
          <a:p>
            <a:r>
              <a:rPr lang="en-GB" sz="1200" b="1" i="0" kern="1200" dirty="0">
                <a:solidFill>
                  <a:schemeClr val="tx1"/>
                </a:solidFill>
                <a:effectLst/>
                <a:latin typeface="+mn-lt"/>
                <a:ea typeface="+mn-ea"/>
                <a:cs typeface="+mn-cs"/>
              </a:rPr>
              <a:t>Test ownership follows product ownership</a:t>
            </a:r>
          </a:p>
          <a:p>
            <a:r>
              <a:rPr lang="en-GB" sz="1200" b="0" i="0" kern="1200" dirty="0">
                <a:solidFill>
                  <a:schemeClr val="tx1"/>
                </a:solidFill>
                <a:effectLst/>
                <a:latin typeface="+mn-lt"/>
                <a:ea typeface="+mn-ea"/>
                <a:cs typeface="+mn-cs"/>
              </a:rPr>
              <a:t>And the last point is that the test ownership follows product ownership. In other words, the test sits right next to the product code. If you have a component that is tested at that component boundary, you do not rely on somebody else to test your component. We push the accountability to the person who is writing the code.</a:t>
            </a:r>
          </a:p>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3</a:t>
            </a:fld>
            <a:endParaRPr lang="en-GB"/>
          </a:p>
        </p:txBody>
      </p:sp>
    </p:spTree>
    <p:extLst>
      <p:ext uri="{BB962C8B-B14F-4D97-AF65-F5344CB8AC3E}">
        <p14:creationId xmlns:p14="http://schemas.microsoft.com/office/powerpoint/2010/main" val="2637322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4</a:t>
            </a:fld>
            <a:endParaRPr lang="en-GB"/>
          </a:p>
        </p:txBody>
      </p:sp>
    </p:spTree>
    <p:extLst>
      <p:ext uri="{BB962C8B-B14F-4D97-AF65-F5344CB8AC3E}">
        <p14:creationId xmlns:p14="http://schemas.microsoft.com/office/powerpoint/2010/main" val="3965333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202124"/>
                </a:solidFill>
                <a:effectLst/>
                <a:latin typeface="Google Sans"/>
              </a:rPr>
              <a:t>There are 5 steps in the TDD flow:</a:t>
            </a:r>
            <a:endParaRPr lang="en-GB" b="0" i="0" dirty="0">
              <a:solidFill>
                <a:srgbClr val="202124"/>
              </a:solidFill>
              <a:effectLst/>
              <a:latin typeface="Google Sans"/>
            </a:endParaRPr>
          </a:p>
          <a:p>
            <a:pPr algn="l">
              <a:buFont typeface="+mj-lt"/>
              <a:buAutoNum type="arabicPeriod"/>
            </a:pPr>
            <a:r>
              <a:rPr lang="en-GB" b="0" i="0" dirty="0">
                <a:solidFill>
                  <a:srgbClr val="202124"/>
                </a:solidFill>
                <a:effectLst/>
                <a:latin typeface="arial" panose="020B0604020202020204" pitchFamily="34" charset="0"/>
              </a:rPr>
              <a:t>Read, understand, and </a:t>
            </a:r>
            <a:r>
              <a:rPr lang="en-GB" b="1" i="0" dirty="0">
                <a:solidFill>
                  <a:srgbClr val="202124"/>
                </a:solidFill>
                <a:effectLst/>
                <a:latin typeface="arial" panose="020B0604020202020204" pitchFamily="34" charset="0"/>
              </a:rPr>
              <a:t>process</a:t>
            </a:r>
            <a:r>
              <a:rPr lang="en-GB" b="0" i="0" dirty="0">
                <a:solidFill>
                  <a:srgbClr val="202124"/>
                </a:solidFill>
                <a:effectLst/>
                <a:latin typeface="arial" panose="020B0604020202020204" pitchFamily="34" charset="0"/>
              </a:rPr>
              <a:t> the feature or bug request.</a:t>
            </a:r>
          </a:p>
          <a:p>
            <a:pPr algn="l">
              <a:buFont typeface="+mj-lt"/>
              <a:buAutoNum type="arabicPeriod"/>
            </a:pPr>
            <a:r>
              <a:rPr lang="en-GB" b="0" i="0" dirty="0">
                <a:solidFill>
                  <a:srgbClr val="202124"/>
                </a:solidFill>
                <a:effectLst/>
                <a:latin typeface="arial" panose="020B0604020202020204" pitchFamily="34" charset="0"/>
              </a:rPr>
              <a:t>Translate the requirement by writing a unit test. ...</a:t>
            </a:r>
          </a:p>
          <a:p>
            <a:pPr algn="l">
              <a:buFont typeface="+mj-lt"/>
              <a:buAutoNum type="arabicPeriod"/>
            </a:pPr>
            <a:r>
              <a:rPr lang="en-GB" b="0" i="0" dirty="0">
                <a:solidFill>
                  <a:srgbClr val="202124"/>
                </a:solidFill>
                <a:effectLst/>
                <a:latin typeface="arial" panose="020B0604020202020204" pitchFamily="34" charset="0"/>
              </a:rPr>
              <a:t>Write and implement the code that </a:t>
            </a:r>
            <a:r>
              <a:rPr lang="en-GB" b="0" i="0" dirty="0" err="1">
                <a:solidFill>
                  <a:srgbClr val="202124"/>
                </a:solidFill>
                <a:effectLst/>
                <a:latin typeface="arial" panose="020B0604020202020204" pitchFamily="34" charset="0"/>
              </a:rPr>
              <a:t>fulfills</a:t>
            </a:r>
            <a:r>
              <a:rPr lang="en-GB" b="0" i="0" dirty="0">
                <a:solidFill>
                  <a:srgbClr val="202124"/>
                </a:solidFill>
                <a:effectLst/>
                <a:latin typeface="arial" panose="020B0604020202020204" pitchFamily="34" charset="0"/>
              </a:rPr>
              <a:t> the requirement. ...</a:t>
            </a:r>
          </a:p>
          <a:p>
            <a:pPr algn="l">
              <a:buFont typeface="+mj-lt"/>
              <a:buAutoNum type="arabicPeriod"/>
            </a:pPr>
            <a:r>
              <a:rPr lang="en-GB" b="0" i="0" dirty="0">
                <a:solidFill>
                  <a:srgbClr val="202124"/>
                </a:solidFill>
                <a:effectLst/>
                <a:latin typeface="arial" panose="020B0604020202020204" pitchFamily="34" charset="0"/>
              </a:rPr>
              <a:t>Clean up your code by refactoring.</a:t>
            </a:r>
          </a:p>
          <a:p>
            <a:pPr algn="l">
              <a:buFont typeface="+mj-lt"/>
              <a:buAutoNum type="arabicPeriod"/>
            </a:pPr>
            <a:r>
              <a:rPr lang="en-GB" b="0" i="0" dirty="0">
                <a:solidFill>
                  <a:srgbClr val="202124"/>
                </a:solidFill>
                <a:effectLst/>
                <a:latin typeface="arial" panose="020B0604020202020204" pitchFamily="34" charset="0"/>
              </a:rPr>
              <a:t>Rinse, lather and repeat.</a:t>
            </a:r>
          </a:p>
          <a:p>
            <a:endParaRPr lang="en-GB" dirty="0"/>
          </a:p>
          <a:p>
            <a:pPr marL="0" marR="0" lvl="0" indent="0" algn="l" defTabSz="914400" rtl="0" eaLnBrk="1" fontAlgn="base" latinLnBrk="0" hangingPunct="1">
              <a:lnSpc>
                <a:spcPct val="115000"/>
              </a:lnSpc>
              <a:spcBef>
                <a:spcPts val="0"/>
              </a:spcBef>
              <a:spcAft>
                <a:spcPts val="1000"/>
              </a:spcAft>
              <a:buClrTx/>
              <a:buSzTx/>
              <a:buFont typeface="+mj-lt"/>
              <a:buNone/>
              <a:tabLst>
                <a:tab pos="457200" algn="l"/>
              </a:tabLst>
              <a:defRPr/>
            </a:pPr>
            <a:r>
              <a:rPr lang="en-GB" sz="1200" dirty="0">
                <a:solidFill>
                  <a:schemeClr val="bg1"/>
                </a:solidFill>
                <a:effectLst/>
                <a:latin typeface="inherit"/>
                <a:ea typeface="Times New Roman" panose="02020603050405020304" pitchFamily="18" charset="0"/>
                <a:cs typeface="Segoe UI" panose="020B0502040204020203" pitchFamily="34" charset="0"/>
              </a:rPr>
              <a:t>Have a look at Roy </a:t>
            </a:r>
            <a:r>
              <a:rPr lang="en-GB" sz="1200" dirty="0" err="1">
                <a:solidFill>
                  <a:schemeClr val="bg1"/>
                </a:solidFill>
                <a:effectLst/>
                <a:latin typeface="inherit"/>
                <a:ea typeface="Times New Roman" panose="02020603050405020304" pitchFamily="18" charset="0"/>
                <a:cs typeface="Segoe UI" panose="020B0502040204020203" pitchFamily="34" charset="0"/>
              </a:rPr>
              <a:t>Osherove’s</a:t>
            </a:r>
            <a:r>
              <a:rPr lang="en-GB" sz="1200" dirty="0">
                <a:solidFill>
                  <a:schemeClr val="bg1"/>
                </a:solidFill>
                <a:effectLst/>
                <a:latin typeface="inherit"/>
                <a:ea typeface="Times New Roman" panose="02020603050405020304" pitchFamily="18" charset="0"/>
                <a:cs typeface="Segoe UI" panose="020B0502040204020203" pitchFamily="34" charset="0"/>
              </a:rPr>
              <a:t> Coding KATA </a:t>
            </a:r>
            <a:r>
              <a:rPr lang="en-GB" sz="1200" u="sng"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https://osherove.com/tdd-kata-1</a:t>
            </a:r>
            <a:endParaRPr lang="en-GB" sz="12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p>
            <a:pPr marL="0" lvl="0" indent="0" fontAlgn="base">
              <a:lnSpc>
                <a:spcPct val="115000"/>
              </a:lnSpc>
              <a:spcAft>
                <a:spcPts val="1000"/>
              </a:spcAft>
              <a:buFont typeface="+mj-lt"/>
              <a:buNone/>
              <a:tabLst>
                <a:tab pos="457200" algn="l"/>
              </a:tabLst>
            </a:pPr>
            <a:endParaRPr lang="en-GB" sz="1200" dirty="0">
              <a:solidFill>
                <a:schemeClr val="bg1"/>
              </a:solidFill>
              <a:effectLst/>
              <a:latin typeface="inherit"/>
              <a:ea typeface="Times New Roman" panose="02020603050405020304" pitchFamily="18" charset="0"/>
              <a:cs typeface="Segoe UI" panose="020B0502040204020203" pitchFamily="34" charset="0"/>
            </a:endParaRPr>
          </a:p>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5</a:t>
            </a:fld>
            <a:endParaRPr lang="en-GB"/>
          </a:p>
        </p:txBody>
      </p:sp>
    </p:spTree>
    <p:extLst>
      <p:ext uri="{BB962C8B-B14F-4D97-AF65-F5344CB8AC3E}">
        <p14:creationId xmlns:p14="http://schemas.microsoft.com/office/powerpoint/2010/main" val="1066185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Mocking enables TDD</a:t>
            </a:r>
          </a:p>
          <a:p>
            <a:endParaRPr lang="en-GB" b="0" dirty="0"/>
          </a:p>
          <a:p>
            <a:r>
              <a:rPr lang="en-GB" b="0" dirty="0"/>
              <a:t>Stub</a:t>
            </a:r>
            <a:r>
              <a:rPr lang="en-GB" b="0" baseline="0" dirty="0"/>
              <a:t> - </a:t>
            </a:r>
            <a:r>
              <a:rPr lang="en-GB" b="0" dirty="0"/>
              <a:t>We replace a real object with a test-specific object that feeds the desired indirect inputs into the system under test</a:t>
            </a:r>
          </a:p>
          <a:p>
            <a:r>
              <a:rPr lang="en-GB" b="0" dirty="0"/>
              <a:t>Fake - Replace a component that the </a:t>
            </a:r>
            <a:r>
              <a:rPr lang="en-GB" b="0" dirty="0">
                <a:hlinkClick r:id="rId3" action="ppaction://hlinkfile"/>
              </a:rPr>
              <a:t>system under test (SUT)</a:t>
            </a:r>
            <a:r>
              <a:rPr lang="en-GB" b="0" dirty="0"/>
              <a:t> depends on with a much lighter-weight implementation</a:t>
            </a:r>
          </a:p>
          <a:p>
            <a:r>
              <a:rPr lang="en-GB" b="0" dirty="0"/>
              <a:t>Mock - Replace an object the system under test (SUT) depends on with a test-specific object that verifies it is being used correctly by the SUT.</a:t>
            </a:r>
            <a:br>
              <a:rPr lang="en-GB" b="0" dirty="0"/>
            </a:br>
            <a:endParaRPr lang="en-GB" b="0" dirty="0"/>
          </a:p>
          <a:p>
            <a:endParaRPr lang="en-GB" dirty="0"/>
          </a:p>
        </p:txBody>
      </p:sp>
      <p:sp>
        <p:nvSpPr>
          <p:cNvPr id="4" name="Slide Number Placeholder 3"/>
          <p:cNvSpPr>
            <a:spLocks noGrp="1"/>
          </p:cNvSpPr>
          <p:nvPr>
            <p:ph type="sldNum" sz="quarter" idx="10"/>
          </p:nvPr>
        </p:nvSpPr>
        <p:spPr/>
        <p:txBody>
          <a:bodyPr/>
          <a:lstStyle/>
          <a:p>
            <a:fld id="{67874CE8-BB35-4BF4-89E6-C893DF203138}" type="slidenum">
              <a:rPr lang="en-GB" smtClean="0"/>
              <a:t>7</a:t>
            </a:fld>
            <a:endParaRPr lang="en-GB"/>
          </a:p>
        </p:txBody>
      </p:sp>
    </p:spTree>
    <p:extLst>
      <p:ext uri="{BB962C8B-B14F-4D97-AF65-F5344CB8AC3E}">
        <p14:creationId xmlns:p14="http://schemas.microsoft.com/office/powerpoint/2010/main" val="1750907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p:spPr>
        <p:txBody>
          <a:bodyPr/>
          <a:lstStyle/>
          <a:p>
            <a:pPr eaLnBrk="1" hangingPunct="1"/>
            <a:r>
              <a:rPr lang="en-US" sz="2400" dirty="0">
                <a:cs typeface="Arial" charset="0"/>
              </a:rPr>
              <a:t>.NET examples, but available in most languages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9</a:t>
            </a:fld>
            <a:endParaRPr lang="en-GB"/>
          </a:p>
        </p:txBody>
      </p:sp>
    </p:spTree>
    <p:extLst>
      <p:ext uri="{BB962C8B-B14F-4D97-AF65-F5344CB8AC3E}">
        <p14:creationId xmlns:p14="http://schemas.microsoft.com/office/powerpoint/2010/main" val="1409959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7874CE8-BB35-4BF4-89E6-C893DF203138}" type="slidenum">
              <a:rPr lang="en-GB" smtClean="0"/>
              <a:t>11</a:t>
            </a:fld>
            <a:endParaRPr lang="en-GB"/>
          </a:p>
        </p:txBody>
      </p:sp>
    </p:spTree>
    <p:extLst>
      <p:ext uri="{BB962C8B-B14F-4D97-AF65-F5344CB8AC3E}">
        <p14:creationId xmlns:p14="http://schemas.microsoft.com/office/powerpoint/2010/main" val="21642417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Master" Target="../slideMasters/slideMaster1.xml"/><Relationship Id="rId5" Type="http://schemas.openxmlformats.org/officeDocument/2006/relationships/image" Target="../media/image37.png"/><Relationship Id="rId4" Type="http://schemas.openxmlformats.org/officeDocument/2006/relationships/image" Target="../media/image3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6.png"/><Relationship Id="rId1" Type="http://schemas.openxmlformats.org/officeDocument/2006/relationships/slideMaster" Target="../slideMasters/slideMaster1.xml"/><Relationship Id="rId6" Type="http://schemas.openxmlformats.org/officeDocument/2006/relationships/image" Target="../media/image47.jpe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8.png"/><Relationship Id="rId1" Type="http://schemas.openxmlformats.org/officeDocument/2006/relationships/slideMaster" Target="../slideMasters/slideMaster1.xml"/><Relationship Id="rId6" Type="http://schemas.openxmlformats.org/officeDocument/2006/relationships/image" Target="../media/image47.jpe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9.png"/><Relationship Id="rId1" Type="http://schemas.openxmlformats.org/officeDocument/2006/relationships/slideMaster" Target="../slideMasters/slideMaster1.xml"/><Relationship Id="rId6" Type="http://schemas.openxmlformats.org/officeDocument/2006/relationships/image" Target="../media/image47.jpe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0.png"/><Relationship Id="rId1" Type="http://schemas.openxmlformats.org/officeDocument/2006/relationships/slideMaster" Target="../slideMasters/slideMaster1.xml"/><Relationship Id="rId6" Type="http://schemas.openxmlformats.org/officeDocument/2006/relationships/image" Target="../media/image47.jpe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1.png"/><Relationship Id="rId1" Type="http://schemas.openxmlformats.org/officeDocument/2006/relationships/slideMaster" Target="../slideMasters/slideMaster1.xml"/><Relationship Id="rId6" Type="http://schemas.openxmlformats.org/officeDocument/2006/relationships/image" Target="../media/image47.jpe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Master" Target="../slideMasters/slideMaster1.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1.png"/><Relationship Id="rId1" Type="http://schemas.openxmlformats.org/officeDocument/2006/relationships/slideMaster" Target="../slideMasters/slideMaster1.xml"/><Relationship Id="rId4" Type="http://schemas.openxmlformats.org/officeDocument/2006/relationships/image" Target="../media/image7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46.png"/><Relationship Id="rId2" Type="http://schemas.openxmlformats.org/officeDocument/2006/relationships/image" Target="../media/image72.jpeg"/><Relationship Id="rId1" Type="http://schemas.openxmlformats.org/officeDocument/2006/relationships/slideMaster" Target="../slideMasters/slideMaster1.xml"/><Relationship Id="rId6" Type="http://schemas.openxmlformats.org/officeDocument/2006/relationships/image" Target="../media/image49.png"/><Relationship Id="rId5" Type="http://schemas.openxmlformats.org/officeDocument/2006/relationships/image" Target="../media/image57.png"/><Relationship Id="rId4" Type="http://schemas.openxmlformats.org/officeDocument/2006/relationships/image" Target="../media/image5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1.png"/><Relationship Id="rId1" Type="http://schemas.openxmlformats.org/officeDocument/2006/relationships/slideMaster" Target="../slideMasters/slideMaster1.xml"/><Relationship Id="rId6" Type="http://schemas.openxmlformats.org/officeDocument/2006/relationships/image" Target="../media/image57.png"/><Relationship Id="rId5" Type="http://schemas.openxmlformats.org/officeDocument/2006/relationships/image" Target="../media/image48.png"/><Relationship Id="rId4" Type="http://schemas.openxmlformats.org/officeDocument/2006/relationships/image" Target="../media/image7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xml"/><Relationship Id="rId5" Type="http://schemas.openxmlformats.org/officeDocument/2006/relationships/image" Target="../media/image78.png"/><Relationship Id="rId4" Type="http://schemas.openxmlformats.org/officeDocument/2006/relationships/image" Target="../media/image77.png"/></Relationships>
</file>

<file path=ppt/slideLayouts/_rels/slideLayout54.xml.rels><?xml version="1.0" encoding="UTF-8" standalone="yes"?>
<Relationships xmlns="http://schemas.openxmlformats.org/package/2006/relationships"><Relationship Id="rId26" Type="http://schemas.openxmlformats.org/officeDocument/2006/relationships/image" Target="../media/image99.png"/><Relationship Id="rId21" Type="http://schemas.openxmlformats.org/officeDocument/2006/relationships/image" Target="../media/image94.png"/><Relationship Id="rId34" Type="http://schemas.openxmlformats.org/officeDocument/2006/relationships/image" Target="../media/image107.png"/><Relationship Id="rId42" Type="http://schemas.openxmlformats.org/officeDocument/2006/relationships/image" Target="../media/image115.png"/><Relationship Id="rId47" Type="http://schemas.openxmlformats.org/officeDocument/2006/relationships/image" Target="../media/image120.png"/><Relationship Id="rId50" Type="http://schemas.microsoft.com/office/2007/relationships/hdphoto" Target="../media/hdphoto6.wdp"/><Relationship Id="rId55" Type="http://schemas.openxmlformats.org/officeDocument/2006/relationships/image" Target="../media/image125.png"/><Relationship Id="rId63" Type="http://schemas.openxmlformats.org/officeDocument/2006/relationships/image" Target="../media/image131.png"/><Relationship Id="rId7" Type="http://schemas.openxmlformats.org/officeDocument/2006/relationships/image" Target="../media/image83.png"/><Relationship Id="rId2" Type="http://schemas.openxmlformats.org/officeDocument/2006/relationships/image" Target="../media/image79.png"/><Relationship Id="rId16" Type="http://schemas.openxmlformats.org/officeDocument/2006/relationships/image" Target="../media/image90.png"/><Relationship Id="rId29" Type="http://schemas.openxmlformats.org/officeDocument/2006/relationships/image" Target="../media/image102.png"/><Relationship Id="rId11" Type="http://schemas.openxmlformats.org/officeDocument/2006/relationships/image" Target="../media/image86.png"/><Relationship Id="rId24" Type="http://schemas.openxmlformats.org/officeDocument/2006/relationships/image" Target="../media/image97.png"/><Relationship Id="rId32" Type="http://schemas.openxmlformats.org/officeDocument/2006/relationships/image" Target="../media/image105.png"/><Relationship Id="rId37" Type="http://schemas.openxmlformats.org/officeDocument/2006/relationships/image" Target="../media/image110.png"/><Relationship Id="rId40" Type="http://schemas.openxmlformats.org/officeDocument/2006/relationships/image" Target="../media/image113.jpeg"/><Relationship Id="rId45" Type="http://schemas.openxmlformats.org/officeDocument/2006/relationships/image" Target="../media/image118.svg"/><Relationship Id="rId53" Type="http://schemas.microsoft.com/office/2007/relationships/hdphoto" Target="../media/hdphoto7.wdp"/><Relationship Id="rId58" Type="http://schemas.openxmlformats.org/officeDocument/2006/relationships/image" Target="../media/image128.png"/><Relationship Id="rId66" Type="http://schemas.microsoft.com/office/2007/relationships/hdphoto" Target="../media/hdphoto10.wdp"/><Relationship Id="rId5" Type="http://schemas.openxmlformats.org/officeDocument/2006/relationships/image" Target="../media/image81.jpg"/><Relationship Id="rId61" Type="http://schemas.microsoft.com/office/2007/relationships/hdphoto" Target="../media/hdphoto9.wdp"/><Relationship Id="rId19" Type="http://schemas.microsoft.com/office/2007/relationships/hdphoto" Target="../media/hdphoto4.wdp"/><Relationship Id="rId14" Type="http://schemas.microsoft.com/office/2007/relationships/hdphoto" Target="../media/hdphoto3.wdp"/><Relationship Id="rId22" Type="http://schemas.openxmlformats.org/officeDocument/2006/relationships/image" Target="../media/image95.png"/><Relationship Id="rId27" Type="http://schemas.openxmlformats.org/officeDocument/2006/relationships/image" Target="../media/image100.png"/><Relationship Id="rId30" Type="http://schemas.openxmlformats.org/officeDocument/2006/relationships/image" Target="../media/image103.png"/><Relationship Id="rId35" Type="http://schemas.openxmlformats.org/officeDocument/2006/relationships/image" Target="../media/image108.svg"/><Relationship Id="rId43" Type="http://schemas.openxmlformats.org/officeDocument/2006/relationships/image" Target="../media/image116.jpeg"/><Relationship Id="rId48" Type="http://schemas.microsoft.com/office/2007/relationships/hdphoto" Target="../media/hdphoto5.wdp"/><Relationship Id="rId56" Type="http://schemas.openxmlformats.org/officeDocument/2006/relationships/image" Target="../media/image126.svg"/><Relationship Id="rId64" Type="http://schemas.openxmlformats.org/officeDocument/2006/relationships/image" Target="../media/image132.png"/><Relationship Id="rId8" Type="http://schemas.openxmlformats.org/officeDocument/2006/relationships/image" Target="../media/image84.png"/><Relationship Id="rId51" Type="http://schemas.openxmlformats.org/officeDocument/2006/relationships/image" Target="../media/image122.png"/><Relationship Id="rId3" Type="http://schemas.microsoft.com/office/2007/relationships/hdphoto" Target="../media/hdphoto1.wdp"/><Relationship Id="rId12" Type="http://schemas.openxmlformats.org/officeDocument/2006/relationships/image" Target="../media/image87.jpg"/><Relationship Id="rId17" Type="http://schemas.openxmlformats.org/officeDocument/2006/relationships/image" Target="../media/image91.svg"/><Relationship Id="rId25" Type="http://schemas.openxmlformats.org/officeDocument/2006/relationships/image" Target="../media/image98.jpeg"/><Relationship Id="rId33" Type="http://schemas.openxmlformats.org/officeDocument/2006/relationships/image" Target="../media/image106.png"/><Relationship Id="rId38" Type="http://schemas.openxmlformats.org/officeDocument/2006/relationships/image" Target="../media/image111.png"/><Relationship Id="rId46" Type="http://schemas.openxmlformats.org/officeDocument/2006/relationships/image" Target="../media/image119.png"/><Relationship Id="rId59" Type="http://schemas.microsoft.com/office/2007/relationships/hdphoto" Target="../media/hdphoto8.wdp"/><Relationship Id="rId20" Type="http://schemas.openxmlformats.org/officeDocument/2006/relationships/image" Target="../media/image93.png"/><Relationship Id="rId41" Type="http://schemas.openxmlformats.org/officeDocument/2006/relationships/image" Target="../media/image114.jpeg"/><Relationship Id="rId54" Type="http://schemas.openxmlformats.org/officeDocument/2006/relationships/image" Target="../media/image124.png"/><Relationship Id="rId62" Type="http://schemas.openxmlformats.org/officeDocument/2006/relationships/image" Target="../media/image130.jpg"/><Relationship Id="rId1" Type="http://schemas.openxmlformats.org/officeDocument/2006/relationships/slideMaster" Target="../slideMasters/slideMaster1.xml"/><Relationship Id="rId6" Type="http://schemas.openxmlformats.org/officeDocument/2006/relationships/image" Target="../media/image82.png"/><Relationship Id="rId15" Type="http://schemas.openxmlformats.org/officeDocument/2006/relationships/image" Target="../media/image89.jpeg"/><Relationship Id="rId23" Type="http://schemas.openxmlformats.org/officeDocument/2006/relationships/image" Target="../media/image96.png"/><Relationship Id="rId28" Type="http://schemas.openxmlformats.org/officeDocument/2006/relationships/image" Target="../media/image101.png"/><Relationship Id="rId36" Type="http://schemas.openxmlformats.org/officeDocument/2006/relationships/image" Target="../media/image109.png"/><Relationship Id="rId49" Type="http://schemas.openxmlformats.org/officeDocument/2006/relationships/image" Target="../media/image121.png"/><Relationship Id="rId57" Type="http://schemas.openxmlformats.org/officeDocument/2006/relationships/image" Target="../media/image127.png"/><Relationship Id="rId10" Type="http://schemas.openxmlformats.org/officeDocument/2006/relationships/image" Target="../media/image85.png"/><Relationship Id="rId31" Type="http://schemas.openxmlformats.org/officeDocument/2006/relationships/image" Target="../media/image104.png"/><Relationship Id="rId44" Type="http://schemas.openxmlformats.org/officeDocument/2006/relationships/image" Target="../media/image117.png"/><Relationship Id="rId52" Type="http://schemas.openxmlformats.org/officeDocument/2006/relationships/image" Target="../media/image123.png"/><Relationship Id="rId60" Type="http://schemas.openxmlformats.org/officeDocument/2006/relationships/image" Target="../media/image129.png"/><Relationship Id="rId65" Type="http://schemas.openxmlformats.org/officeDocument/2006/relationships/image" Target="../media/image133.png"/><Relationship Id="rId4" Type="http://schemas.openxmlformats.org/officeDocument/2006/relationships/image" Target="../media/image80.png"/><Relationship Id="rId9" Type="http://schemas.microsoft.com/office/2007/relationships/hdphoto" Target="../media/hdphoto2.wdp"/><Relationship Id="rId13" Type="http://schemas.openxmlformats.org/officeDocument/2006/relationships/image" Target="../media/image88.png"/><Relationship Id="rId18" Type="http://schemas.openxmlformats.org/officeDocument/2006/relationships/image" Target="../media/image92.png"/><Relationship Id="rId39" Type="http://schemas.openxmlformats.org/officeDocument/2006/relationships/image" Target="../media/image112.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64.png"/><Relationship Id="rId1" Type="http://schemas.openxmlformats.org/officeDocument/2006/relationships/slideMaster" Target="../slideMasters/slideMaster1.xml"/><Relationship Id="rId6" Type="http://schemas.openxmlformats.org/officeDocument/2006/relationships/image" Target="../media/image137.png"/><Relationship Id="rId11" Type="http://schemas.openxmlformats.org/officeDocument/2006/relationships/image" Target="../media/image48.png"/><Relationship Id="rId5" Type="http://schemas.openxmlformats.org/officeDocument/2006/relationships/image" Target="../media/image136.png"/><Relationship Id="rId10" Type="http://schemas.openxmlformats.org/officeDocument/2006/relationships/image" Target="../media/image140.jpeg"/><Relationship Id="rId4" Type="http://schemas.openxmlformats.org/officeDocument/2006/relationships/image" Target="../media/image135.png"/><Relationship Id="rId9" Type="http://schemas.openxmlformats.org/officeDocument/2006/relationships/image" Target="../media/image4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141.png"/><Relationship Id="rId1" Type="http://schemas.openxmlformats.org/officeDocument/2006/relationships/slideMaster" Target="../slideMasters/slideMaster1.xml"/><Relationship Id="rId6" Type="http://schemas.openxmlformats.org/officeDocument/2006/relationships/image" Target="../media/image40.png"/><Relationship Id="rId5" Type="http://schemas.openxmlformats.org/officeDocument/2006/relationships/image" Target="../media/image136.png"/><Relationship Id="rId4" Type="http://schemas.openxmlformats.org/officeDocument/2006/relationships/image" Target="../media/image142.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2.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74.png"/><Relationship Id="rId2" Type="http://schemas.openxmlformats.org/officeDocument/2006/relationships/image" Target="../media/image134.png"/><Relationship Id="rId16" Type="http://schemas.openxmlformats.org/officeDocument/2006/relationships/image" Target="../media/image154.png"/><Relationship Id="rId1" Type="http://schemas.openxmlformats.org/officeDocument/2006/relationships/slideMaster" Target="../slideMasters/slideMaster1.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5" Type="http://schemas.openxmlformats.org/officeDocument/2006/relationships/image" Target="../media/image153.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 Id="rId14" Type="http://schemas.openxmlformats.org/officeDocument/2006/relationships/image" Target="../media/image140.jpe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34.png"/><Relationship Id="rId7" Type="http://schemas.openxmlformats.org/officeDocument/2006/relationships/image" Target="../media/image44.png"/><Relationship Id="rId2" Type="http://schemas.openxmlformats.org/officeDocument/2006/relationships/image" Target="../media/image155.png"/><Relationship Id="rId1" Type="http://schemas.openxmlformats.org/officeDocument/2006/relationships/slideMaster" Target="../slideMasters/slideMaster1.xml"/><Relationship Id="rId6" Type="http://schemas.openxmlformats.org/officeDocument/2006/relationships/image" Target="../media/image140.jpeg"/><Relationship Id="rId5" Type="http://schemas.openxmlformats.org/officeDocument/2006/relationships/image" Target="../media/image138.png"/><Relationship Id="rId4" Type="http://schemas.openxmlformats.org/officeDocument/2006/relationships/image" Target="../media/image43.pn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7.png"/><Relationship Id="rId7" Type="http://schemas.openxmlformats.org/officeDocument/2006/relationships/image" Target="../media/image159.png"/><Relationship Id="rId2" Type="http://schemas.openxmlformats.org/officeDocument/2006/relationships/image" Target="../media/image156.png"/><Relationship Id="rId1" Type="http://schemas.openxmlformats.org/officeDocument/2006/relationships/slideMaster" Target="../slideMasters/slideMaster1.xml"/><Relationship Id="rId6" Type="http://schemas.openxmlformats.org/officeDocument/2006/relationships/image" Target="../media/image134.png"/><Relationship Id="rId5" Type="http://schemas.openxmlformats.org/officeDocument/2006/relationships/image" Target="../media/image64.png"/><Relationship Id="rId10" Type="http://schemas.openxmlformats.org/officeDocument/2006/relationships/image" Target="../media/image140.jpeg"/><Relationship Id="rId4" Type="http://schemas.openxmlformats.org/officeDocument/2006/relationships/image" Target="../media/image158.png"/><Relationship Id="rId9" Type="http://schemas.openxmlformats.org/officeDocument/2006/relationships/image" Target="../media/image13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61.png"/><Relationship Id="rId1" Type="http://schemas.openxmlformats.org/officeDocument/2006/relationships/slideMaster" Target="../slideMasters/slideMaster1.xml"/><Relationship Id="rId5" Type="http://schemas.openxmlformats.org/officeDocument/2006/relationships/image" Target="../media/image45.png"/><Relationship Id="rId4" Type="http://schemas.openxmlformats.org/officeDocument/2006/relationships/image" Target="../media/image140.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68.jpeg"/><Relationship Id="rId3" Type="http://schemas.openxmlformats.org/officeDocument/2006/relationships/image" Target="../media/image164.png"/><Relationship Id="rId7" Type="http://schemas.openxmlformats.org/officeDocument/2006/relationships/image" Target="../media/image167.png"/><Relationship Id="rId2" Type="http://schemas.openxmlformats.org/officeDocument/2006/relationships/image" Target="../media/image163.png"/><Relationship Id="rId1" Type="http://schemas.openxmlformats.org/officeDocument/2006/relationships/slideMaster" Target="../slideMasters/slideMaster1.xml"/><Relationship Id="rId6" Type="http://schemas.openxmlformats.org/officeDocument/2006/relationships/image" Target="../media/image61.png"/><Relationship Id="rId11" Type="http://schemas.openxmlformats.org/officeDocument/2006/relationships/image" Target="../media/image4.png"/><Relationship Id="rId5" Type="http://schemas.openxmlformats.org/officeDocument/2006/relationships/image" Target="../media/image166.png"/><Relationship Id="rId10" Type="http://schemas.openxmlformats.org/officeDocument/2006/relationships/image" Target="../media/image170.png"/><Relationship Id="rId4" Type="http://schemas.openxmlformats.org/officeDocument/2006/relationships/image" Target="../media/image165.png"/><Relationship Id="rId9" Type="http://schemas.openxmlformats.org/officeDocument/2006/relationships/image" Target="../media/image169.png"/></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png"/><Relationship Id="rId7"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image" Target="../media/image35.png"/><Relationship Id="rId2" Type="http://schemas.openxmlformats.org/officeDocument/2006/relationships/image" Target="../media/image170.png"/><Relationship Id="rId1" Type="http://schemas.openxmlformats.org/officeDocument/2006/relationships/slideMaster" Target="../slideMasters/slideMaster1.xml"/><Relationship Id="rId6" Type="http://schemas.openxmlformats.org/officeDocument/2006/relationships/image" Target="../media/image171.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7EDE2B-565A-477A-880F-2C2EF3790679}"/>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960AF94-BC7F-4063-B1D8-59DE2AE647A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13655"/>
            <a:ext cx="12192000" cy="579424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A71AF824-DC12-45D3-940A-2D47C1E0E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20952" y="5910334"/>
            <a:ext cx="2424942" cy="743081"/>
          </a:xfrm>
          <a:prstGeom prst="rect">
            <a:avLst/>
          </a:prstGeom>
        </p:spPr>
      </p:pic>
      <p:pic>
        <p:nvPicPr>
          <p:cNvPr id="21" name="Picture 20">
            <a:extLst>
              <a:ext uri="{FF2B5EF4-FFF2-40B4-BE49-F238E27FC236}">
                <a16:creationId xmlns:a16="http://schemas.microsoft.com/office/drawing/2014/main" id="{D7008566-C55F-457B-92C8-7EDE4C45EE7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9503" y="5911694"/>
            <a:ext cx="2405087" cy="743081"/>
          </a:xfrm>
          <a:prstGeom prst="rect">
            <a:avLst/>
          </a:prstGeom>
        </p:spPr>
      </p:pic>
      <p:pic>
        <p:nvPicPr>
          <p:cNvPr id="22" name="Picture 21">
            <a:extLst>
              <a:ext uri="{FF2B5EF4-FFF2-40B4-BE49-F238E27FC236}">
                <a16:creationId xmlns:a16="http://schemas.microsoft.com/office/drawing/2014/main" id="{8E0ADC5E-EF9E-424D-A6EF-36E41592ED3B}"/>
              </a:ext>
            </a:extLst>
          </p:cNvPr>
          <p:cNvPicPr/>
          <p:nvPr userDrawn="1"/>
        </p:nvPicPr>
        <p:blipFill>
          <a:blip r:embed="rId5" cstate="print">
            <a:extLst>
              <a:ext uri="{28A0092B-C50C-407E-A947-70E740481C1C}">
                <a14:useLocalDpi xmlns:a14="http://schemas.microsoft.com/office/drawing/2010/main" val="0"/>
              </a:ext>
            </a:extLst>
          </a:blip>
          <a:stretch>
            <a:fillRect/>
          </a:stretch>
        </p:blipFill>
        <p:spPr>
          <a:xfrm>
            <a:off x="807029" y="1149040"/>
            <a:ext cx="3356159" cy="1514254"/>
          </a:xfrm>
          <a:prstGeom prst="rect">
            <a:avLst/>
          </a:prstGeom>
        </p:spPr>
      </p:pic>
      <p:sp>
        <p:nvSpPr>
          <p:cNvPr id="28" name="Title 1">
            <a:extLst>
              <a:ext uri="{FF2B5EF4-FFF2-40B4-BE49-F238E27FC236}">
                <a16:creationId xmlns:a16="http://schemas.microsoft.com/office/drawing/2014/main" id="{70C2F7DD-D391-427D-B821-BBA413997F94}"/>
              </a:ext>
            </a:extLst>
          </p:cNvPr>
          <p:cNvSpPr>
            <a:spLocks noGrp="1"/>
          </p:cNvSpPr>
          <p:nvPr>
            <p:ph type="title"/>
          </p:nvPr>
        </p:nvSpPr>
        <p:spPr>
          <a:xfrm>
            <a:off x="806335" y="3028394"/>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29" name="Text Placeholder 2">
            <a:extLst>
              <a:ext uri="{FF2B5EF4-FFF2-40B4-BE49-F238E27FC236}">
                <a16:creationId xmlns:a16="http://schemas.microsoft.com/office/drawing/2014/main" id="{3D8FDBB0-42CF-4A4B-9980-8E68B4AF3C53}"/>
              </a:ext>
            </a:extLst>
          </p:cNvPr>
          <p:cNvSpPr>
            <a:spLocks noGrp="1"/>
          </p:cNvSpPr>
          <p:nvPr>
            <p:ph type="body" idx="1" hasCustomPrompt="1"/>
          </p:nvPr>
        </p:nvSpPr>
        <p:spPr>
          <a:xfrm>
            <a:off x="806335" y="4370831"/>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0800901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 Custom Dev">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B16B523-DE76-467D-93FE-2B3FA9E3B84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96BF71C5-2D7E-4B7B-A6FE-40C66F1532D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1177"/>
          <a:stretch/>
        </p:blipFill>
        <p:spPr>
          <a:xfrm>
            <a:off x="7725303" y="861870"/>
            <a:ext cx="4233615" cy="523413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950C93F1-0AB8-451B-B3D0-19AA30BB224E}"/>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20" name="Text Placeholder 2">
            <a:extLst>
              <a:ext uri="{FF2B5EF4-FFF2-40B4-BE49-F238E27FC236}">
                <a16:creationId xmlns:a16="http://schemas.microsoft.com/office/drawing/2014/main" id="{CC10008D-89BF-4479-A936-288E332EE7E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6126730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 Health Check">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A9C9F3A-D356-477B-8C63-C7CFDE1EAF20}"/>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cake, indoor, table&#10;&#10;Description generated with very high confidence">
            <a:extLst>
              <a:ext uri="{FF2B5EF4-FFF2-40B4-BE49-F238E27FC236}">
                <a16:creationId xmlns:a16="http://schemas.microsoft.com/office/drawing/2014/main" id="{F47CDDE5-FD09-46A5-BEFA-72148275583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1743"/>
          <a:stretch/>
        </p:blipFill>
        <p:spPr>
          <a:xfrm>
            <a:off x="8665158" y="812800"/>
            <a:ext cx="2991660" cy="605265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A25221FD-0621-4F07-B613-22C0AD439B6F}"/>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1166EB46-82C9-4350-B6E7-3FB37A685465}"/>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1260017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 Better Enterpris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4C57F0B-12E1-476F-AF0E-C581B509835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very high confidence">
            <a:extLst>
              <a:ext uri="{FF2B5EF4-FFF2-40B4-BE49-F238E27FC236}">
                <a16:creationId xmlns:a16="http://schemas.microsoft.com/office/drawing/2014/main" id="{F7537E36-207A-4B1A-990F-3FBF87D899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7EED4463-1AE6-43C6-99F5-E1E6162CC3B8}"/>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FB235C82-C09D-46C0-8E79-422DA34CA85F}"/>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8356588"/>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 Science">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F79FC2B-2F17-4F2D-A9D6-E8502F7F68D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33C21F3B-7DF5-44AA-B578-E9445EE06E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52242705-F904-4FF6-99C8-1BD69FB20E1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99A03B74-56CF-4EC6-BEBE-8FA759466350}"/>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11235507"/>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 BizTalk">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69A7D2F-C67A-4E0E-A57B-9A6105894F3C}"/>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high confidence">
            <a:extLst>
              <a:ext uri="{FF2B5EF4-FFF2-40B4-BE49-F238E27FC236}">
                <a16:creationId xmlns:a16="http://schemas.microsoft.com/office/drawing/2014/main" id="{1FB575EC-2CA4-4362-87C5-94F0F8BEAF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7006"/>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764EDCC6-9612-45C2-B1B6-CAB714F4A8D7}"/>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6DA64B80-0105-48D6-8540-07ABBA0C85D0}"/>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68759842"/>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 Intelligence and Integration">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FA17A2C-669D-446D-9881-C0C77CC991B6}"/>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CBCC12C5-3FF4-46AA-9A1C-4BA526B8473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365"/>
          <a:stretch/>
        </p:blipFill>
        <p:spPr>
          <a:xfrm>
            <a:off x="0" y="-4627"/>
            <a:ext cx="12192000" cy="571517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B5186770-DD09-4C01-9C1C-9833C75B9EB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2AC72206-7B66-4328-8351-648F710C0C4F}"/>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642953866"/>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 App Modernisation">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DFC35D3-3803-40A2-8ED2-6965A9AD6480}"/>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8D621E5C-5308-47A7-B862-08370D3034C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102"/>
          <a:stretch/>
        </p:blipFill>
        <p:spPr>
          <a:xfrm>
            <a:off x="0" y="-12077"/>
            <a:ext cx="12192000" cy="5733643"/>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383029E1-5597-435F-A2C6-65C25084832C}"/>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20" name="Text Placeholder 2">
            <a:extLst>
              <a:ext uri="{FF2B5EF4-FFF2-40B4-BE49-F238E27FC236}">
                <a16:creationId xmlns:a16="http://schemas.microsoft.com/office/drawing/2014/main" id="{15262DBC-AC29-4002-A438-748C766A6C23}"/>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0427732"/>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 App Modernisation 2">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C7A7268-EA42-4A14-99F7-5E158369F1CD}"/>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CD8F81C-FEE8-4BD5-9D81-73E9AE82DC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2"/>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8" name="Title 1">
            <a:extLst>
              <a:ext uri="{FF2B5EF4-FFF2-40B4-BE49-F238E27FC236}">
                <a16:creationId xmlns:a16="http://schemas.microsoft.com/office/drawing/2014/main" id="{0DDAA152-5036-4C66-AE01-687AC15412D6}"/>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9" name="Text Placeholder 2">
            <a:extLst>
              <a:ext uri="{FF2B5EF4-FFF2-40B4-BE49-F238E27FC236}">
                <a16:creationId xmlns:a16="http://schemas.microsoft.com/office/drawing/2014/main" id="{32246B72-7355-4A49-914C-14B1D2DC6E0F}"/>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46296640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 UWP">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F80A94-A4FA-4505-A561-CAE99B12278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5CD21946-CE68-46AF-9127-980BBEE2EB7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4626"/>
            <a:ext cx="12192001" cy="579424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90CB1207-3381-466E-BAB9-4E1BCDCE907F}"/>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F44E8DEA-A29F-49DA-A2C8-4BB3049C679B}"/>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07633269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 HoloLens">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3153721-07B7-452F-8DE9-AEBF38B7540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85FE96B3-773D-4FBB-AD50-311C658853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21"/>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7967C33E-A5BB-4F43-BB10-78503DEFD778}"/>
              </a:ext>
            </a:extLst>
          </p:cNvPr>
          <p:cNvSpPr>
            <a:spLocks noGrp="1"/>
          </p:cNvSpPr>
          <p:nvPr>
            <p:ph type="title" hasCustomPrompt="1"/>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 </a:t>
            </a:r>
            <a:endParaRPr lang="en-GB" dirty="0"/>
          </a:p>
        </p:txBody>
      </p:sp>
      <p:sp>
        <p:nvSpPr>
          <p:cNvPr id="11" name="Text Placeholder 2">
            <a:extLst>
              <a:ext uri="{FF2B5EF4-FFF2-40B4-BE49-F238E27FC236}">
                <a16:creationId xmlns:a16="http://schemas.microsoft.com/office/drawing/2014/main" id="{8C3A3718-8E98-4DE3-9594-D38576584BB4}"/>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0242620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out sub-titl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54964-3402-42AE-8ACF-25A470960A7E}"/>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19D2C396-478F-4DB4-8E8D-B1A0AE14023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13655"/>
            <a:ext cx="12192000" cy="579424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A71AF824-DC12-45D3-940A-2D47C1E0E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20952" y="5910334"/>
            <a:ext cx="2424942" cy="743081"/>
          </a:xfrm>
          <a:prstGeom prst="rect">
            <a:avLst/>
          </a:prstGeom>
        </p:spPr>
      </p:pic>
      <p:pic>
        <p:nvPicPr>
          <p:cNvPr id="21" name="Picture 20">
            <a:extLst>
              <a:ext uri="{FF2B5EF4-FFF2-40B4-BE49-F238E27FC236}">
                <a16:creationId xmlns:a16="http://schemas.microsoft.com/office/drawing/2014/main" id="{D7008566-C55F-457B-92C8-7EDE4C45EE7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9503" y="5911694"/>
            <a:ext cx="2405087" cy="743081"/>
          </a:xfrm>
          <a:prstGeom prst="rect">
            <a:avLst/>
          </a:prstGeom>
        </p:spPr>
      </p:pic>
      <p:pic>
        <p:nvPicPr>
          <p:cNvPr id="22" name="Picture 21">
            <a:extLst>
              <a:ext uri="{FF2B5EF4-FFF2-40B4-BE49-F238E27FC236}">
                <a16:creationId xmlns:a16="http://schemas.microsoft.com/office/drawing/2014/main" id="{8E0ADC5E-EF9E-424D-A6EF-36E41592ED3B}"/>
              </a:ext>
            </a:extLst>
          </p:cNvPr>
          <p:cNvPicPr/>
          <p:nvPr userDrawn="1"/>
        </p:nvPicPr>
        <p:blipFill>
          <a:blip r:embed="rId5" cstate="print">
            <a:extLst>
              <a:ext uri="{28A0092B-C50C-407E-A947-70E740481C1C}">
                <a14:useLocalDpi xmlns:a14="http://schemas.microsoft.com/office/drawing/2010/main" val="0"/>
              </a:ext>
            </a:extLst>
          </a:blip>
          <a:stretch>
            <a:fillRect/>
          </a:stretch>
        </p:blipFill>
        <p:spPr>
          <a:xfrm>
            <a:off x="807029" y="1149040"/>
            <a:ext cx="3356159" cy="1514254"/>
          </a:xfrm>
          <a:prstGeom prst="rect">
            <a:avLst/>
          </a:prstGeom>
        </p:spPr>
      </p:pic>
      <p:sp>
        <p:nvSpPr>
          <p:cNvPr id="14" name="Title 1">
            <a:extLst>
              <a:ext uri="{FF2B5EF4-FFF2-40B4-BE49-F238E27FC236}">
                <a16:creationId xmlns:a16="http://schemas.microsoft.com/office/drawing/2014/main" id="{E8529894-39B9-44FF-917B-1B4F80C60780}"/>
              </a:ext>
            </a:extLst>
          </p:cNvPr>
          <p:cNvSpPr>
            <a:spLocks noGrp="1"/>
          </p:cNvSpPr>
          <p:nvPr>
            <p:ph type="title"/>
          </p:nvPr>
        </p:nvSpPr>
        <p:spPr>
          <a:xfrm>
            <a:off x="806335" y="3536983"/>
            <a:ext cx="7323643"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2089610205"/>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 HoloLens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EF9C286-FCA6-4AD8-A867-564950414D92}"/>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4C68E0B7-87CF-4945-9AE5-E0C6133177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5797549"/>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itle 1">
            <a:extLst>
              <a:ext uri="{FF2B5EF4-FFF2-40B4-BE49-F238E27FC236}">
                <a16:creationId xmlns:a16="http://schemas.microsoft.com/office/drawing/2014/main" id="{50EC772D-FEF8-46D5-BB8D-94C64F7CE6CC}"/>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5" name="Text Placeholder 2">
            <a:extLst>
              <a:ext uri="{FF2B5EF4-FFF2-40B4-BE49-F238E27FC236}">
                <a16:creationId xmlns:a16="http://schemas.microsoft.com/office/drawing/2014/main" id="{BC7B177C-BD6C-4BF1-ADA9-920132FA24B6}"/>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286843330"/>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 Surface Hub">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D81B23-E324-4E94-BE5F-36E38555F628}"/>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6EDB763-CB6D-4A50-8423-E9D7F55F11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26"/>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7" name="Title 1">
            <a:extLst>
              <a:ext uri="{FF2B5EF4-FFF2-40B4-BE49-F238E27FC236}">
                <a16:creationId xmlns:a16="http://schemas.microsoft.com/office/drawing/2014/main" id="{5DF37BF6-C02F-40DD-9FEF-7B557818F9D2}"/>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9" name="Text Placeholder 2">
            <a:extLst>
              <a:ext uri="{FF2B5EF4-FFF2-40B4-BE49-F238E27FC236}">
                <a16:creationId xmlns:a16="http://schemas.microsoft.com/office/drawing/2014/main" id="{706862CA-8A4C-4AF5-A3CE-0C245A41296A}"/>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350711736"/>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 Azure">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B7CE92F-8F7E-4D38-BFC1-9B31109C0587}"/>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building&#10;&#10;Description generated with high confidence">
            <a:extLst>
              <a:ext uri="{FF2B5EF4-FFF2-40B4-BE49-F238E27FC236}">
                <a16:creationId xmlns:a16="http://schemas.microsoft.com/office/drawing/2014/main" id="{848A4308-2F72-44D5-9CC0-B01B35B0F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5815"/>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C26BC821-C44C-4342-B38D-5870BEDC026C}"/>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87AEBB8E-F5EE-4F55-BD69-4375B680CC5A}"/>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800081589"/>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 Planning">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0BE498-A6B1-4856-8EAE-82A384D13520}"/>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948366AD-FF08-4647-AFBB-33FA5E8926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6089"/>
          <a:stretch/>
        </p:blipFill>
        <p:spPr>
          <a:xfrm>
            <a:off x="8279153" y="498765"/>
            <a:ext cx="3609362" cy="6366686"/>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7" name="Title 1">
            <a:extLst>
              <a:ext uri="{FF2B5EF4-FFF2-40B4-BE49-F238E27FC236}">
                <a16:creationId xmlns:a16="http://schemas.microsoft.com/office/drawing/2014/main" id="{F3169192-9CD7-48F1-ADA3-DA374AA3EB1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9" name="Text Placeholder 2">
            <a:extLst>
              <a:ext uri="{FF2B5EF4-FFF2-40B4-BE49-F238E27FC236}">
                <a16:creationId xmlns:a16="http://schemas.microsoft.com/office/drawing/2014/main" id="{D4E447D8-C116-464D-9CD8-83127065278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004908628"/>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 DevOps 1">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A4288-3C0B-4D30-B1AE-A1A7E3D95A33}"/>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D865EC6-3526-4F4D-B73B-F4DEACCCE8C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60" b="-1"/>
          <a:stretch/>
        </p:blipFill>
        <p:spPr>
          <a:xfrm>
            <a:off x="0" y="0"/>
            <a:ext cx="12192000" cy="5709682"/>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8" name="Title 1">
            <a:extLst>
              <a:ext uri="{FF2B5EF4-FFF2-40B4-BE49-F238E27FC236}">
                <a16:creationId xmlns:a16="http://schemas.microsoft.com/office/drawing/2014/main" id="{E781A836-0119-427E-A2A0-5A75F4AB2E19}"/>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9" name="Text Placeholder 2">
            <a:extLst>
              <a:ext uri="{FF2B5EF4-FFF2-40B4-BE49-F238E27FC236}">
                <a16:creationId xmlns:a16="http://schemas.microsoft.com/office/drawing/2014/main" id="{4E47058A-49DD-4444-863A-8FB258A877AD}"/>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56820709"/>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 DevOps 2">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581F03-23DF-466C-9C57-44F96515954C}"/>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79EB5EC-6743-4849-945A-E4F66D0B18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077"/>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5" name="Title 1">
            <a:extLst>
              <a:ext uri="{FF2B5EF4-FFF2-40B4-BE49-F238E27FC236}">
                <a16:creationId xmlns:a16="http://schemas.microsoft.com/office/drawing/2014/main" id="{9AB06C0F-F8DB-479F-8A1C-FD5A5D82798B}"/>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6" name="Text Placeholder 2">
            <a:extLst>
              <a:ext uri="{FF2B5EF4-FFF2-40B4-BE49-F238E27FC236}">
                <a16:creationId xmlns:a16="http://schemas.microsoft.com/office/drawing/2014/main" id="{79DBECB4-098B-4FF1-B6DE-06556352FDCC}"/>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574352417"/>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 DevOps Unifie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00C807-5914-461C-B06C-026307A8B09A}"/>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 doll&#10;&#10;Description generated with very high confidence">
            <a:extLst>
              <a:ext uri="{FF2B5EF4-FFF2-40B4-BE49-F238E27FC236}">
                <a16:creationId xmlns:a16="http://schemas.microsoft.com/office/drawing/2014/main" id="{077A9E51-B9F5-45F6-B3B5-44EFFDEADE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4243"/>
          <a:stretch/>
        </p:blipFill>
        <p:spPr>
          <a:xfrm>
            <a:off x="7843126" y="1237674"/>
            <a:ext cx="4152138" cy="562777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5" name="Title 1">
            <a:extLst>
              <a:ext uri="{FF2B5EF4-FFF2-40B4-BE49-F238E27FC236}">
                <a16:creationId xmlns:a16="http://schemas.microsoft.com/office/drawing/2014/main" id="{6261998F-20FD-4831-9D33-3772816AB85D}"/>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6" name="Text Placeholder 2">
            <a:extLst>
              <a:ext uri="{FF2B5EF4-FFF2-40B4-BE49-F238E27FC236}">
                <a16:creationId xmlns:a16="http://schemas.microsoft.com/office/drawing/2014/main" id="{EE3FA989-2D63-4F21-8AB3-1C3281F16A96}"/>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0121240"/>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 DevOps Succes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B4E4E9-E612-40AA-8E67-C68CCF632964}"/>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3ABE3D9C-98F2-433C-B82B-72AA653136F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8"/>
          <a:stretch/>
        </p:blipFill>
        <p:spPr>
          <a:xfrm>
            <a:off x="0" y="-12077"/>
            <a:ext cx="12204718" cy="6295754"/>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6CE9F027-A9FD-4E1D-8D3D-CECE1C903F13}"/>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498C4DE0-DB5E-4865-A36F-9907D1727DBD}"/>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412948615"/>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 Questions">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069D13C-DFCF-4F93-9199-4438C9C1A309}"/>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27D9136-43FB-499F-9375-01AD08A422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070" r="6262" b="8884"/>
          <a:stretch/>
        </p:blipFill>
        <p:spPr>
          <a:xfrm>
            <a:off x="455787" y="-12077"/>
            <a:ext cx="11736213" cy="6877527"/>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extBox 13">
            <a:extLst>
              <a:ext uri="{FF2B5EF4-FFF2-40B4-BE49-F238E27FC236}">
                <a16:creationId xmlns:a16="http://schemas.microsoft.com/office/drawing/2014/main" id="{9A2654D4-5811-4B2B-8205-6A86CDC7BD77}"/>
              </a:ext>
            </a:extLst>
          </p:cNvPr>
          <p:cNvSpPr txBox="1"/>
          <p:nvPr userDrawn="1"/>
        </p:nvSpPr>
        <p:spPr>
          <a:xfrm>
            <a:off x="806335" y="4316502"/>
            <a:ext cx="8446112" cy="584775"/>
          </a:xfrm>
          <a:prstGeom prst="rect">
            <a:avLst/>
          </a:prstGeom>
          <a:noFill/>
        </p:spPr>
        <p:txBody>
          <a:bodyPr wrap="square" rtlCol="0">
            <a:spAutoFit/>
          </a:bodyPr>
          <a:lstStyle/>
          <a:p>
            <a:r>
              <a:rPr lang="en-GB" sz="3200" dirty="0">
                <a:solidFill>
                  <a:schemeClr val="bg1"/>
                </a:solidFill>
                <a:latin typeface="Segoe UI Semibold" panose="020B0702040204020203" pitchFamily="34" charset="0"/>
                <a:cs typeface="Segoe UI Semibold" panose="020B0702040204020203" pitchFamily="34" charset="0"/>
              </a:rPr>
              <a:t>Do you have any questions?</a:t>
            </a:r>
          </a:p>
        </p:txBody>
      </p:sp>
      <p:sp>
        <p:nvSpPr>
          <p:cNvPr id="15" name="TextBox 14">
            <a:extLst>
              <a:ext uri="{FF2B5EF4-FFF2-40B4-BE49-F238E27FC236}">
                <a16:creationId xmlns:a16="http://schemas.microsoft.com/office/drawing/2014/main" id="{2E1BC852-0945-4071-BFEF-A6A897BFF2E8}"/>
              </a:ext>
            </a:extLst>
          </p:cNvPr>
          <p:cNvSpPr txBox="1"/>
          <p:nvPr userDrawn="1"/>
        </p:nvSpPr>
        <p:spPr>
          <a:xfrm>
            <a:off x="806336" y="3525142"/>
            <a:ext cx="8446112" cy="830997"/>
          </a:xfrm>
          <a:prstGeom prst="rect">
            <a:avLst/>
          </a:prstGeom>
          <a:noFill/>
        </p:spPr>
        <p:txBody>
          <a:bodyPr wrap="square" rtlCol="0">
            <a:spAutoFit/>
          </a:bodyPr>
          <a:lstStyle/>
          <a:p>
            <a:r>
              <a:rPr lang="en-GB" sz="4800" dirty="0">
                <a:solidFill>
                  <a:schemeClr val="bg1"/>
                </a:solidFill>
                <a:latin typeface="+mj-lt"/>
                <a:cs typeface="Segoe UI" panose="020B0502040204020203" pitchFamily="34" charset="0"/>
              </a:rPr>
              <a:t>Questions</a:t>
            </a:r>
          </a:p>
        </p:txBody>
      </p:sp>
    </p:spTree>
    <p:extLst>
      <p:ext uri="{BB962C8B-B14F-4D97-AF65-F5344CB8AC3E}">
        <p14:creationId xmlns:p14="http://schemas.microsoft.com/office/powerpoint/2010/main" val="789642038"/>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 Brea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A31D5C-6DAD-459B-95D9-B606C36C382F}"/>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close up of a mask&#10;&#10;Description generated with high confidence">
            <a:extLst>
              <a:ext uri="{FF2B5EF4-FFF2-40B4-BE49-F238E27FC236}">
                <a16:creationId xmlns:a16="http://schemas.microsoft.com/office/drawing/2014/main" id="{4F044BC0-2E96-4091-91E7-E3506EF3BDB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3500"/>
          <a:stretch/>
        </p:blipFill>
        <p:spPr>
          <a:xfrm>
            <a:off x="8171483" y="1028739"/>
            <a:ext cx="3703901" cy="582926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extBox 13">
            <a:extLst>
              <a:ext uri="{FF2B5EF4-FFF2-40B4-BE49-F238E27FC236}">
                <a16:creationId xmlns:a16="http://schemas.microsoft.com/office/drawing/2014/main" id="{3417FDDC-F03C-4DE0-A657-F6D302F85D7F}"/>
              </a:ext>
            </a:extLst>
          </p:cNvPr>
          <p:cNvSpPr txBox="1"/>
          <p:nvPr userDrawn="1"/>
        </p:nvSpPr>
        <p:spPr>
          <a:xfrm>
            <a:off x="806335" y="4316502"/>
            <a:ext cx="8446112" cy="584775"/>
          </a:xfrm>
          <a:prstGeom prst="rect">
            <a:avLst/>
          </a:prstGeom>
          <a:noFill/>
        </p:spPr>
        <p:txBody>
          <a:bodyPr wrap="square" rtlCol="0">
            <a:spAutoFit/>
          </a:bodyPr>
          <a:lstStyle/>
          <a:p>
            <a:r>
              <a:rPr lang="en-GB" sz="3200" dirty="0">
                <a:solidFill>
                  <a:schemeClr val="bg1"/>
                </a:solidFill>
                <a:latin typeface="Segoe UI Semibold" panose="020B0702040204020203" pitchFamily="34" charset="0"/>
                <a:cs typeface="Segoe UI Semibold" panose="020B0702040204020203" pitchFamily="34" charset="0"/>
              </a:rPr>
              <a:t>Grab a drink, snack and mingle!</a:t>
            </a:r>
          </a:p>
        </p:txBody>
      </p:sp>
      <p:sp>
        <p:nvSpPr>
          <p:cNvPr id="15" name="TextBox 14">
            <a:extLst>
              <a:ext uri="{FF2B5EF4-FFF2-40B4-BE49-F238E27FC236}">
                <a16:creationId xmlns:a16="http://schemas.microsoft.com/office/drawing/2014/main" id="{47215C9F-8B7F-423A-9807-08DFF3F8B9EE}"/>
              </a:ext>
            </a:extLst>
          </p:cNvPr>
          <p:cNvSpPr txBox="1"/>
          <p:nvPr userDrawn="1"/>
        </p:nvSpPr>
        <p:spPr>
          <a:xfrm>
            <a:off x="806336" y="3525142"/>
            <a:ext cx="8446112" cy="830997"/>
          </a:xfrm>
          <a:prstGeom prst="rect">
            <a:avLst/>
          </a:prstGeom>
          <a:noFill/>
        </p:spPr>
        <p:txBody>
          <a:bodyPr wrap="square" rtlCol="0">
            <a:spAutoFit/>
          </a:bodyPr>
          <a:lstStyle/>
          <a:p>
            <a:r>
              <a:rPr lang="en-GB" sz="4800" dirty="0">
                <a:solidFill>
                  <a:schemeClr val="bg1"/>
                </a:solidFill>
                <a:latin typeface="+mj-lt"/>
                <a:cs typeface="Segoe UI" panose="020B0502040204020203" pitchFamily="34" charset="0"/>
              </a:rPr>
              <a:t>Break time</a:t>
            </a:r>
          </a:p>
        </p:txBody>
      </p:sp>
    </p:spTree>
    <p:extLst>
      <p:ext uri="{BB962C8B-B14F-4D97-AF65-F5344CB8AC3E}">
        <p14:creationId xmlns:p14="http://schemas.microsoft.com/office/powerpoint/2010/main" val="138245591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12175"/>
            <a:ext cx="10515600" cy="45923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itle 1">
            <a:extLst>
              <a:ext uri="{FF2B5EF4-FFF2-40B4-BE49-F238E27FC236}">
                <a16:creationId xmlns:a16="http://schemas.microsoft.com/office/drawing/2014/main" id="{9667C7CF-52B7-4F27-87C8-B6C19C041935}"/>
              </a:ext>
            </a:extLst>
          </p:cNvPr>
          <p:cNvSpPr>
            <a:spLocks noGrp="1"/>
          </p:cNvSpPr>
          <p:nvPr>
            <p:ph type="title"/>
          </p:nvPr>
        </p:nvSpPr>
        <p:spPr>
          <a:xfrm>
            <a:off x="847724" y="583334"/>
            <a:ext cx="10506075" cy="1137401"/>
          </a:xfrm>
          <a:prstGeom prst="rect">
            <a:avLst/>
          </a:prstGeom>
        </p:spPr>
        <p:txBody>
          <a:bodyPr/>
          <a:lstStyle/>
          <a:p>
            <a:r>
              <a:rPr lang="en-US">
                <a:solidFill>
                  <a:srgbClr val="21B9EC"/>
                </a:solidFill>
              </a:rPr>
              <a:t>Click to edit Master title style</a:t>
            </a:r>
            <a:endParaRPr lang="en-GB">
              <a:solidFill>
                <a:srgbClr val="21B9EC"/>
              </a:solidFill>
            </a:endParaRPr>
          </a:p>
        </p:txBody>
      </p:sp>
    </p:spTree>
    <p:extLst>
      <p:ext uri="{BB962C8B-B14F-4D97-AF65-F5344CB8AC3E}">
        <p14:creationId xmlns:p14="http://schemas.microsoft.com/office/powerpoint/2010/main" val="243108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zDev">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FC5C65B9-29A3-4AC8-AEC3-4A23E9D64DB2}"/>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Picture Placeholder 5">
            <a:extLst>
              <a:ext uri="{FF2B5EF4-FFF2-40B4-BE49-F238E27FC236}">
                <a16:creationId xmlns:a16="http://schemas.microsoft.com/office/drawing/2014/main" id="{CFE6A5F6-3533-4545-BB07-3F6237DB77E7}"/>
              </a:ext>
            </a:extLst>
          </p:cNvPr>
          <p:cNvSpPr>
            <a:spLocks noGrp="1"/>
          </p:cNvSpPr>
          <p:nvPr>
            <p:ph type="pic" sz="quarter" idx="16"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39" name="Rectangle 38">
            <a:extLst>
              <a:ext uri="{FF2B5EF4-FFF2-40B4-BE49-F238E27FC236}">
                <a16:creationId xmlns:a16="http://schemas.microsoft.com/office/drawing/2014/main" id="{735ED8D7-BFC3-4DCC-9018-52B494249E73}"/>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805053" y="2042885"/>
            <a:ext cx="7344900" cy="858644"/>
          </a:xfrm>
          <a:prstGeom prst="rect">
            <a:avLst/>
          </a:prstGeom>
        </p:spPr>
        <p:txBody>
          <a:bodyPr anchor="b">
            <a:normAutofit/>
          </a:bodyPr>
          <a:lstStyle>
            <a:lvl1pPr>
              <a:defRPr sz="5000">
                <a:solidFill>
                  <a:srgbClr val="21B9EC"/>
                </a:solidFill>
              </a:defRPr>
            </a:lvl1pPr>
          </a:lstStyle>
          <a:p>
            <a:r>
              <a:rPr lang="en-US" err="1"/>
              <a:t>BizDev</a:t>
            </a:r>
            <a:r>
              <a:rPr lang="en-US"/>
              <a:t> Name</a:t>
            </a:r>
            <a:endParaRPr lang="en-GB"/>
          </a:p>
        </p:txBody>
      </p:sp>
      <p:sp>
        <p:nvSpPr>
          <p:cNvPr id="20" name="Text Placeholder 4">
            <a:extLst>
              <a:ext uri="{FF2B5EF4-FFF2-40B4-BE49-F238E27FC236}">
                <a16:creationId xmlns:a16="http://schemas.microsoft.com/office/drawing/2014/main" id="{977A0668-5751-496A-B1B6-C915C7791455}"/>
              </a:ext>
            </a:extLst>
          </p:cNvPr>
          <p:cNvSpPr>
            <a:spLocks noGrp="1"/>
          </p:cNvSpPr>
          <p:nvPr>
            <p:ph type="body" sz="quarter" idx="14" hasCustomPrompt="1"/>
          </p:nvPr>
        </p:nvSpPr>
        <p:spPr>
          <a:xfrm>
            <a:off x="806336" y="2895551"/>
            <a:ext cx="7344900" cy="636748"/>
          </a:xfrm>
          <a:prstGeom prst="rect">
            <a:avLst/>
          </a:prstGeom>
          <a:noFill/>
        </p:spPr>
        <p:txBody>
          <a:bodyPr lIns="146304" tIns="109728" rIns="146304" bIns="109728">
            <a:noAutofit/>
          </a:bodyPr>
          <a:lstStyle>
            <a:lvl1pPr marL="0" indent="0">
              <a:spcBef>
                <a:spcPts val="0"/>
              </a:spcBef>
              <a:buNone/>
              <a:defRPr sz="3200" spc="0" baseline="0">
                <a:solidFill>
                  <a:schemeClr val="tx1"/>
                </a:solidFill>
                <a:latin typeface="+mj-lt"/>
              </a:defRPr>
            </a:lvl1pPr>
          </a:lstStyle>
          <a:p>
            <a:pPr lvl="0"/>
            <a:r>
              <a:rPr lang="en-US"/>
              <a:t>Job Title</a:t>
            </a:r>
          </a:p>
        </p:txBody>
      </p:sp>
      <p:sp>
        <p:nvSpPr>
          <p:cNvPr id="21" name="Text Placeholder 6">
            <a:extLst>
              <a:ext uri="{FF2B5EF4-FFF2-40B4-BE49-F238E27FC236}">
                <a16:creationId xmlns:a16="http://schemas.microsoft.com/office/drawing/2014/main" id="{CB073A12-A9D1-456A-9E00-F4B9E170C431}"/>
              </a:ext>
            </a:extLst>
          </p:cNvPr>
          <p:cNvSpPr>
            <a:spLocks noGrp="1"/>
          </p:cNvSpPr>
          <p:nvPr>
            <p:ph type="body" sz="quarter" idx="15" hasCustomPrompt="1"/>
          </p:nvPr>
        </p:nvSpPr>
        <p:spPr>
          <a:xfrm>
            <a:off x="805053" y="3751880"/>
            <a:ext cx="7344900" cy="511272"/>
          </a:xfrm>
          <a:prstGeom prst="rect">
            <a:avLst/>
          </a:prstGeom>
        </p:spPr>
        <p:txBody>
          <a:bodyPr/>
          <a:lstStyle>
            <a:lvl1pPr marL="0" indent="0">
              <a:buNone/>
              <a:defRPr>
                <a:solidFill>
                  <a:schemeClr val="tx1"/>
                </a:solidFill>
              </a:defRPr>
            </a:lvl1pPr>
          </a:lstStyle>
          <a:p>
            <a:pPr>
              <a:lnSpc>
                <a:spcPct val="100000"/>
              </a:lnSpc>
            </a:pPr>
            <a:r>
              <a:rPr lang="en-GB" sz="2400"/>
              <a:t>email@blackmarble.com</a:t>
            </a:r>
          </a:p>
        </p:txBody>
      </p:sp>
      <p:sp>
        <p:nvSpPr>
          <p:cNvPr id="25" name="TextBox 24">
            <a:extLst>
              <a:ext uri="{FF2B5EF4-FFF2-40B4-BE49-F238E27FC236}">
                <a16:creationId xmlns:a16="http://schemas.microsoft.com/office/drawing/2014/main" id="{C5FA63F5-F0CD-4361-BA83-4E20C1AC7C7C}"/>
              </a:ext>
            </a:extLst>
          </p:cNvPr>
          <p:cNvSpPr txBox="1"/>
          <p:nvPr userDrawn="1"/>
        </p:nvSpPr>
        <p:spPr>
          <a:xfrm>
            <a:off x="1163147" y="6095139"/>
            <a:ext cx="1553630" cy="400110"/>
          </a:xfrm>
          <a:prstGeom prst="rect">
            <a:avLst/>
          </a:prstGeom>
          <a:noFill/>
        </p:spPr>
        <p:txBody>
          <a:bodyPr wrap="none" rtlCol="0">
            <a:spAutoFit/>
          </a:bodyPr>
          <a:lstStyle/>
          <a:p>
            <a:r>
              <a:rPr lang="en-GB" sz="2000">
                <a:solidFill>
                  <a:schemeClr val="bg1"/>
                </a:solidFill>
                <a:latin typeface="Segoe UI Light" pitchFamily="34" charset="0"/>
              </a:rPr>
              <a:t>Black Marble</a:t>
            </a:r>
          </a:p>
        </p:txBody>
      </p:sp>
      <p:sp>
        <p:nvSpPr>
          <p:cNvPr id="27" name="TextBox 26">
            <a:extLst>
              <a:ext uri="{FF2B5EF4-FFF2-40B4-BE49-F238E27FC236}">
                <a16:creationId xmlns:a16="http://schemas.microsoft.com/office/drawing/2014/main" id="{56C69962-1715-409C-82BF-209F50700086}"/>
              </a:ext>
            </a:extLst>
          </p:cNvPr>
          <p:cNvSpPr txBox="1"/>
          <p:nvPr userDrawn="1"/>
        </p:nvSpPr>
        <p:spPr>
          <a:xfrm>
            <a:off x="6136261" y="6095139"/>
            <a:ext cx="2014975" cy="400110"/>
          </a:xfrm>
          <a:prstGeom prst="rect">
            <a:avLst/>
          </a:prstGeom>
          <a:noFill/>
        </p:spPr>
        <p:txBody>
          <a:bodyPr wrap="none" rtlCol="0">
            <a:spAutoFit/>
          </a:bodyPr>
          <a:lstStyle/>
          <a:p>
            <a:r>
              <a:rPr lang="en-GB" sz="2000">
                <a:solidFill>
                  <a:schemeClr val="bg1"/>
                </a:solidFill>
                <a:latin typeface="Segoe UI Light" pitchFamily="34" charset="0"/>
              </a:rPr>
              <a:t>Black Marble Ltd.</a:t>
            </a:r>
          </a:p>
        </p:txBody>
      </p:sp>
      <p:sp>
        <p:nvSpPr>
          <p:cNvPr id="28" name="TextBox 27">
            <a:extLst>
              <a:ext uri="{FF2B5EF4-FFF2-40B4-BE49-F238E27FC236}">
                <a16:creationId xmlns:a16="http://schemas.microsoft.com/office/drawing/2014/main" id="{F29F0E8A-87C1-4791-A05B-229821DE6A1A}"/>
              </a:ext>
            </a:extLst>
          </p:cNvPr>
          <p:cNvSpPr txBox="1"/>
          <p:nvPr userDrawn="1"/>
        </p:nvSpPr>
        <p:spPr>
          <a:xfrm>
            <a:off x="9069137" y="6095139"/>
            <a:ext cx="2775119" cy="400110"/>
          </a:xfrm>
          <a:prstGeom prst="rect">
            <a:avLst/>
          </a:prstGeom>
          <a:noFill/>
        </p:spPr>
        <p:txBody>
          <a:bodyPr wrap="none" rtlCol="0">
            <a:spAutoFit/>
          </a:bodyPr>
          <a:lstStyle/>
          <a:p>
            <a:r>
              <a:rPr lang="en-GB" sz="2000">
                <a:solidFill>
                  <a:schemeClr val="bg1"/>
                </a:solidFill>
                <a:latin typeface="Segoe UI Light" pitchFamily="34" charset="0"/>
              </a:rPr>
              <a:t>sales.blackmarble.co.uk</a:t>
            </a:r>
          </a:p>
        </p:txBody>
      </p:sp>
      <p:pic>
        <p:nvPicPr>
          <p:cNvPr id="57" name="Picture 56">
            <a:extLst>
              <a:ext uri="{FF2B5EF4-FFF2-40B4-BE49-F238E27FC236}">
                <a16:creationId xmlns:a16="http://schemas.microsoft.com/office/drawing/2014/main" id="{982629CE-62BA-4471-97CE-7624C53A74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58" name="Picture 57" descr="A picture containing vector graphics&#10;&#10;Description generated with high confidence">
            <a:extLst>
              <a:ext uri="{FF2B5EF4-FFF2-40B4-BE49-F238E27FC236}">
                <a16:creationId xmlns:a16="http://schemas.microsoft.com/office/drawing/2014/main" id="{F4098218-B165-4A1E-AEEB-6F4068C80D0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59" name="Picture 58">
            <a:extLst>
              <a:ext uri="{FF2B5EF4-FFF2-40B4-BE49-F238E27FC236}">
                <a16:creationId xmlns:a16="http://schemas.microsoft.com/office/drawing/2014/main" id="{6832C31F-3308-495D-887A-5A186335B6A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60" name="Picture 59">
            <a:extLst>
              <a:ext uri="{FF2B5EF4-FFF2-40B4-BE49-F238E27FC236}">
                <a16:creationId xmlns:a16="http://schemas.microsoft.com/office/drawing/2014/main" id="{A56CC697-5EEA-4EDF-B8BD-4D8BE270594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61" name="TextBox 60">
            <a:extLst>
              <a:ext uri="{FF2B5EF4-FFF2-40B4-BE49-F238E27FC236}">
                <a16:creationId xmlns:a16="http://schemas.microsoft.com/office/drawing/2014/main" id="{3139BE14-B870-45BD-8C14-CFBC364AEC29}"/>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63" name="TextBox 62">
            <a:extLst>
              <a:ext uri="{FF2B5EF4-FFF2-40B4-BE49-F238E27FC236}">
                <a16:creationId xmlns:a16="http://schemas.microsoft.com/office/drawing/2014/main" id="{0E185023-3AE0-47EC-BBA8-1DF816EC211C}"/>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64" name="TextBox 63">
            <a:extLst>
              <a:ext uri="{FF2B5EF4-FFF2-40B4-BE49-F238E27FC236}">
                <a16:creationId xmlns:a16="http://schemas.microsoft.com/office/drawing/2014/main" id="{F10E9F0C-76CC-4B0D-96DF-BA17EFB1F7FC}"/>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
        <p:nvSpPr>
          <p:cNvPr id="65" name="Text Placeholder 12">
            <a:extLst>
              <a:ext uri="{FF2B5EF4-FFF2-40B4-BE49-F238E27FC236}">
                <a16:creationId xmlns:a16="http://schemas.microsoft.com/office/drawing/2014/main" id="{689D676F-D104-4BB1-8784-29A7FB3ED80D}"/>
              </a:ext>
            </a:extLst>
          </p:cNvPr>
          <p:cNvSpPr>
            <a:spLocks noGrp="1"/>
          </p:cNvSpPr>
          <p:nvPr>
            <p:ph type="body" sz="quarter" idx="17" hasCustomPrompt="1"/>
          </p:nvPr>
        </p:nvSpPr>
        <p:spPr>
          <a:xfrm>
            <a:off x="3411582" y="6137619"/>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Tree>
    <p:extLst>
      <p:ext uri="{BB962C8B-B14F-4D97-AF65-F5344CB8AC3E}">
        <p14:creationId xmlns:p14="http://schemas.microsoft.com/office/powerpoint/2010/main" val="207543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948CA2-23CC-4E10-9EC9-14228E12C87E}"/>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AD949A13-B9F3-451B-B356-92B3A0F9D9B7}"/>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2C0AE2E0-9914-4922-8042-D1FCECA86FDB}"/>
              </a:ext>
            </a:extLst>
          </p:cNvPr>
          <p:cNvSpPr txBox="1"/>
          <p:nvPr userDrawn="1"/>
        </p:nvSpPr>
        <p:spPr>
          <a:xfrm>
            <a:off x="2376558"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18" name="TextBox 17">
            <a:extLst>
              <a:ext uri="{FF2B5EF4-FFF2-40B4-BE49-F238E27FC236}">
                <a16:creationId xmlns:a16="http://schemas.microsoft.com/office/drawing/2014/main" id="{CDC8B6DA-1FC0-4AFF-805E-9161102913F0}"/>
              </a:ext>
            </a:extLst>
          </p:cNvPr>
          <p:cNvSpPr txBox="1"/>
          <p:nvPr userDrawn="1"/>
        </p:nvSpPr>
        <p:spPr>
          <a:xfrm>
            <a:off x="7955672" y="6081491"/>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6" name="Text Placeholder 12">
            <a:extLst>
              <a:ext uri="{FF2B5EF4-FFF2-40B4-BE49-F238E27FC236}">
                <a16:creationId xmlns:a16="http://schemas.microsoft.com/office/drawing/2014/main" id="{B8DF5990-1335-41D6-9647-D47CFE402688}"/>
              </a:ext>
            </a:extLst>
          </p:cNvPr>
          <p:cNvSpPr>
            <a:spLocks noGrp="1"/>
          </p:cNvSpPr>
          <p:nvPr>
            <p:ph type="body" sz="quarter" idx="11" hasCustomPrompt="1"/>
          </p:nvPr>
        </p:nvSpPr>
        <p:spPr>
          <a:xfrm>
            <a:off x="5100356"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pic>
        <p:nvPicPr>
          <p:cNvPr id="15" name="Picture 14" descr="A picture containing vector graphics&#10;&#10;Description generated with high confidence">
            <a:extLst>
              <a:ext uri="{FF2B5EF4-FFF2-40B4-BE49-F238E27FC236}">
                <a16:creationId xmlns:a16="http://schemas.microsoft.com/office/drawing/2014/main" id="{5F83389D-9A08-402D-8E8D-FCED89F19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2478" y="6027340"/>
            <a:ext cx="525927" cy="525927"/>
          </a:xfrm>
          <a:prstGeom prst="rect">
            <a:avLst/>
          </a:prstGeom>
        </p:spPr>
      </p:pic>
      <p:pic>
        <p:nvPicPr>
          <p:cNvPr id="16" name="Picture 15">
            <a:extLst>
              <a:ext uri="{FF2B5EF4-FFF2-40B4-BE49-F238E27FC236}">
                <a16:creationId xmlns:a16="http://schemas.microsoft.com/office/drawing/2014/main" id="{88EC7656-814A-47AA-9A2E-9F9316B88E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20249" y="6035623"/>
            <a:ext cx="525927" cy="525927"/>
          </a:xfrm>
          <a:prstGeom prst="rect">
            <a:avLst/>
          </a:prstGeom>
        </p:spPr>
      </p:pic>
      <p:pic>
        <p:nvPicPr>
          <p:cNvPr id="21" name="Picture 20">
            <a:extLst>
              <a:ext uri="{FF2B5EF4-FFF2-40B4-BE49-F238E27FC236}">
                <a16:creationId xmlns:a16="http://schemas.microsoft.com/office/drawing/2014/main" id="{812731E9-5C83-44A1-B1A4-B473B7F1D77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84671" y="6041660"/>
            <a:ext cx="525927" cy="525927"/>
          </a:xfrm>
          <a:prstGeom prst="rect">
            <a:avLst/>
          </a:prstGeom>
        </p:spPr>
      </p:pic>
      <p:sp>
        <p:nvSpPr>
          <p:cNvPr id="25" name="Picture Placeholder 5">
            <a:extLst>
              <a:ext uri="{FF2B5EF4-FFF2-40B4-BE49-F238E27FC236}">
                <a16:creationId xmlns:a16="http://schemas.microsoft.com/office/drawing/2014/main" id="{2E8E0E34-AEA9-412D-8EDF-3A6AC0CC5876}"/>
              </a:ext>
            </a:extLst>
          </p:cNvPr>
          <p:cNvSpPr>
            <a:spLocks noGrp="1"/>
          </p:cNvSpPr>
          <p:nvPr>
            <p:ph type="pic" sz="quarter" idx="15"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29" name="Title 1">
            <a:extLst>
              <a:ext uri="{FF2B5EF4-FFF2-40B4-BE49-F238E27FC236}">
                <a16:creationId xmlns:a16="http://schemas.microsoft.com/office/drawing/2014/main" id="{2AD34506-9168-446D-AEF8-5AEDD71F2FEF}"/>
              </a:ext>
            </a:extLst>
          </p:cNvPr>
          <p:cNvSpPr>
            <a:spLocks noGrp="1"/>
          </p:cNvSpPr>
          <p:nvPr>
            <p:ph type="title" hasCustomPrompt="1"/>
          </p:nvPr>
        </p:nvSpPr>
        <p:spPr>
          <a:xfrm>
            <a:off x="805053" y="2303403"/>
            <a:ext cx="7390013"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30" name="Text Placeholder 4">
            <a:extLst>
              <a:ext uri="{FF2B5EF4-FFF2-40B4-BE49-F238E27FC236}">
                <a16:creationId xmlns:a16="http://schemas.microsoft.com/office/drawing/2014/main" id="{19FA7CB4-FA39-4B34-AE32-FF597FE04CE3}"/>
              </a:ext>
            </a:extLst>
          </p:cNvPr>
          <p:cNvSpPr>
            <a:spLocks noGrp="1"/>
          </p:cNvSpPr>
          <p:nvPr>
            <p:ph type="body" sz="quarter" idx="14" hasCustomPrompt="1"/>
          </p:nvPr>
        </p:nvSpPr>
        <p:spPr>
          <a:xfrm>
            <a:off x="806336" y="3244782"/>
            <a:ext cx="7390013"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p:txBody>
      </p:sp>
    </p:spTree>
    <p:extLst>
      <p:ext uri="{BB962C8B-B14F-4D97-AF65-F5344CB8AC3E}">
        <p14:creationId xmlns:p14="http://schemas.microsoft.com/office/powerpoint/2010/main" val="425900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aker with GitHub">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1E1F8FA-35A7-4D01-8CCF-34E611C4C69F}"/>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Picture Placeholder 5">
            <a:extLst>
              <a:ext uri="{FF2B5EF4-FFF2-40B4-BE49-F238E27FC236}">
                <a16:creationId xmlns:a16="http://schemas.microsoft.com/office/drawing/2014/main" id="{1F05B8EB-7C82-402A-8BCF-C63CB228F2F9}"/>
              </a:ext>
            </a:extLst>
          </p:cNvPr>
          <p:cNvSpPr>
            <a:spLocks noGrp="1"/>
          </p:cNvSpPr>
          <p:nvPr>
            <p:ph type="pic" sz="quarter" idx="10"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13" name="Rectangle 12">
            <a:extLst>
              <a:ext uri="{FF2B5EF4-FFF2-40B4-BE49-F238E27FC236}">
                <a16:creationId xmlns:a16="http://schemas.microsoft.com/office/drawing/2014/main" id="{447CCB6B-EBAF-44C1-8E52-A024238BF129}"/>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A6CE2F0C-D2C1-4AA6-9444-B02E177FC02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69296" y="6027340"/>
            <a:ext cx="525927" cy="525927"/>
          </a:xfrm>
          <a:prstGeom prst="rect">
            <a:avLst/>
          </a:prstGeom>
        </p:spPr>
      </p:pic>
      <p:pic>
        <p:nvPicPr>
          <p:cNvPr id="15" name="Picture 14">
            <a:extLst>
              <a:ext uri="{FF2B5EF4-FFF2-40B4-BE49-F238E27FC236}">
                <a16:creationId xmlns:a16="http://schemas.microsoft.com/office/drawing/2014/main" id="{3DD928EE-1315-4F55-AE87-E5F1CF413E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55169" y="6035623"/>
            <a:ext cx="525927" cy="525927"/>
          </a:xfrm>
          <a:prstGeom prst="rect">
            <a:avLst/>
          </a:prstGeom>
        </p:spPr>
      </p:pic>
      <p:pic>
        <p:nvPicPr>
          <p:cNvPr id="16" name="Picture 15" descr="A picture containing vector graphics&#10;&#10;Description generated with very high confidence">
            <a:extLst>
              <a:ext uri="{FF2B5EF4-FFF2-40B4-BE49-F238E27FC236}">
                <a16:creationId xmlns:a16="http://schemas.microsoft.com/office/drawing/2014/main" id="{505CEE6F-3DD2-47A7-886A-8E7386CACCC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79162" y="6041660"/>
            <a:ext cx="526665" cy="514125"/>
          </a:xfrm>
          <a:prstGeom prst="rect">
            <a:avLst/>
          </a:prstGeom>
        </p:spPr>
      </p:pic>
      <p:sp>
        <p:nvSpPr>
          <p:cNvPr id="23" name="Title 1">
            <a:extLst>
              <a:ext uri="{FF2B5EF4-FFF2-40B4-BE49-F238E27FC236}">
                <a16:creationId xmlns:a16="http://schemas.microsoft.com/office/drawing/2014/main" id="{BBDBE63D-03A1-45EB-AD97-2B425D6E5208}"/>
              </a:ext>
            </a:extLst>
          </p:cNvPr>
          <p:cNvSpPr>
            <a:spLocks noGrp="1"/>
          </p:cNvSpPr>
          <p:nvPr>
            <p:ph type="title" hasCustomPrompt="1"/>
          </p:nvPr>
        </p:nvSpPr>
        <p:spPr>
          <a:xfrm>
            <a:off x="805053" y="2303403"/>
            <a:ext cx="7390013"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26" name="Text Placeholder 4">
            <a:extLst>
              <a:ext uri="{FF2B5EF4-FFF2-40B4-BE49-F238E27FC236}">
                <a16:creationId xmlns:a16="http://schemas.microsoft.com/office/drawing/2014/main" id="{77CBE56F-D70B-4E68-8DDC-A9E429D3C8D3}"/>
              </a:ext>
            </a:extLst>
          </p:cNvPr>
          <p:cNvSpPr>
            <a:spLocks noGrp="1"/>
          </p:cNvSpPr>
          <p:nvPr>
            <p:ph type="body" sz="quarter" idx="14" hasCustomPrompt="1"/>
          </p:nvPr>
        </p:nvSpPr>
        <p:spPr>
          <a:xfrm>
            <a:off x="806336" y="3244782"/>
            <a:ext cx="7390013"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p:txBody>
      </p:sp>
      <p:sp>
        <p:nvSpPr>
          <p:cNvPr id="38" name="TextBox 37">
            <a:extLst>
              <a:ext uri="{FF2B5EF4-FFF2-40B4-BE49-F238E27FC236}">
                <a16:creationId xmlns:a16="http://schemas.microsoft.com/office/drawing/2014/main" id="{10ACCCA3-F950-4AA6-A97C-00232D9CF913}"/>
              </a:ext>
            </a:extLst>
          </p:cNvPr>
          <p:cNvSpPr txBox="1"/>
          <p:nvPr userDrawn="1"/>
        </p:nvSpPr>
        <p:spPr>
          <a:xfrm>
            <a:off x="2534502"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43" name="Text Placeholder 12">
            <a:extLst>
              <a:ext uri="{FF2B5EF4-FFF2-40B4-BE49-F238E27FC236}">
                <a16:creationId xmlns:a16="http://schemas.microsoft.com/office/drawing/2014/main" id="{30EB6A64-F028-41F2-88B8-B09C617A0929}"/>
              </a:ext>
            </a:extLst>
          </p:cNvPr>
          <p:cNvSpPr>
            <a:spLocks noGrp="1"/>
          </p:cNvSpPr>
          <p:nvPr>
            <p:ph type="body" sz="quarter" idx="11" hasCustomPrompt="1"/>
          </p:nvPr>
        </p:nvSpPr>
        <p:spPr>
          <a:xfrm>
            <a:off x="5258300"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
        <p:nvSpPr>
          <p:cNvPr id="44" name="Text Placeholder 12">
            <a:extLst>
              <a:ext uri="{FF2B5EF4-FFF2-40B4-BE49-F238E27FC236}">
                <a16:creationId xmlns:a16="http://schemas.microsoft.com/office/drawing/2014/main" id="{F0AB7422-7353-46F7-B934-25FE053DB0AF}"/>
              </a:ext>
            </a:extLst>
          </p:cNvPr>
          <p:cNvSpPr>
            <a:spLocks noGrp="1"/>
          </p:cNvSpPr>
          <p:nvPr>
            <p:ph type="body" sz="quarter" idx="15" hasCustomPrompt="1"/>
          </p:nvPr>
        </p:nvSpPr>
        <p:spPr>
          <a:xfrm>
            <a:off x="8113616" y="6103776"/>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GitHub</a:t>
            </a:r>
          </a:p>
        </p:txBody>
      </p:sp>
    </p:spTree>
    <p:extLst>
      <p:ext uri="{BB962C8B-B14F-4D97-AF65-F5344CB8AC3E}">
        <p14:creationId xmlns:p14="http://schemas.microsoft.com/office/powerpoint/2010/main" val="39730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peaker MVP">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F8500EA-8B4D-4641-BC3F-6FAAB1E81EB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p:cNvSpPr>
            <a:spLocks noGrp="1"/>
          </p:cNvSpPr>
          <p:nvPr>
            <p:ph type="pic" sz="quarter" idx="10"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13" name="Rectangle 12">
            <a:extLst>
              <a:ext uri="{FF2B5EF4-FFF2-40B4-BE49-F238E27FC236}">
                <a16:creationId xmlns:a16="http://schemas.microsoft.com/office/drawing/2014/main" id="{80B55A64-49D5-4B19-99B2-EC5B9E217083}"/>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2AE5C92B-5866-4F63-9663-F4FCFC5A8D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03973" y="6027340"/>
            <a:ext cx="525927" cy="525927"/>
          </a:xfrm>
          <a:prstGeom prst="rect">
            <a:avLst/>
          </a:prstGeom>
        </p:spPr>
      </p:pic>
      <p:pic>
        <p:nvPicPr>
          <p:cNvPr id="15" name="Picture 14">
            <a:extLst>
              <a:ext uri="{FF2B5EF4-FFF2-40B4-BE49-F238E27FC236}">
                <a16:creationId xmlns:a16="http://schemas.microsoft.com/office/drawing/2014/main" id="{4E495326-D689-4BFF-80F1-7A29DBD9EE2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28561" y="6035623"/>
            <a:ext cx="525927" cy="525927"/>
          </a:xfrm>
          <a:prstGeom prst="rect">
            <a:avLst/>
          </a:prstGeom>
        </p:spPr>
      </p:pic>
      <p:pic>
        <p:nvPicPr>
          <p:cNvPr id="16" name="Picture 15">
            <a:extLst>
              <a:ext uri="{FF2B5EF4-FFF2-40B4-BE49-F238E27FC236}">
                <a16:creationId xmlns:a16="http://schemas.microsoft.com/office/drawing/2014/main" id="{F58A46F7-BE82-46A8-A747-BD74C3AF87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2" name="Title 1"/>
          <p:cNvSpPr>
            <a:spLocks noGrp="1"/>
          </p:cNvSpPr>
          <p:nvPr>
            <p:ph type="title" hasCustomPrompt="1"/>
          </p:nvPr>
        </p:nvSpPr>
        <p:spPr>
          <a:xfrm>
            <a:off x="805053" y="2103467"/>
            <a:ext cx="7348449"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20" name="Text Placeholder 4">
            <a:extLst>
              <a:ext uri="{FF2B5EF4-FFF2-40B4-BE49-F238E27FC236}">
                <a16:creationId xmlns:a16="http://schemas.microsoft.com/office/drawing/2014/main" id="{977A0668-5751-496A-B1B6-C915C7791455}"/>
              </a:ext>
            </a:extLst>
          </p:cNvPr>
          <p:cNvSpPr>
            <a:spLocks noGrp="1"/>
          </p:cNvSpPr>
          <p:nvPr>
            <p:ph type="body" sz="quarter" idx="14" hasCustomPrompt="1"/>
          </p:nvPr>
        </p:nvSpPr>
        <p:spPr>
          <a:xfrm>
            <a:off x="806336" y="3044846"/>
            <a:ext cx="7348449"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a:p>
            <a:pPr lvl="0"/>
            <a:r>
              <a:rPr lang="en-US"/>
              <a:t>MVP (technology)</a:t>
            </a:r>
          </a:p>
        </p:txBody>
      </p:sp>
      <p:sp>
        <p:nvSpPr>
          <p:cNvPr id="17" name="TextBox 16">
            <a:extLst>
              <a:ext uri="{FF2B5EF4-FFF2-40B4-BE49-F238E27FC236}">
                <a16:creationId xmlns:a16="http://schemas.microsoft.com/office/drawing/2014/main" id="{BD5818B2-4609-416E-ABA0-312E813DAB51}"/>
              </a:ext>
            </a:extLst>
          </p:cNvPr>
          <p:cNvSpPr txBox="1"/>
          <p:nvPr userDrawn="1"/>
        </p:nvSpPr>
        <p:spPr>
          <a:xfrm>
            <a:off x="2459685"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19" name="TextBox 18">
            <a:extLst>
              <a:ext uri="{FF2B5EF4-FFF2-40B4-BE49-F238E27FC236}">
                <a16:creationId xmlns:a16="http://schemas.microsoft.com/office/drawing/2014/main" id="{072CBF2B-E45F-41B3-9CD9-B5026E77F1E6}"/>
              </a:ext>
            </a:extLst>
          </p:cNvPr>
          <p:cNvSpPr txBox="1"/>
          <p:nvPr userDrawn="1"/>
        </p:nvSpPr>
        <p:spPr>
          <a:xfrm>
            <a:off x="8038799" y="6081491"/>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33" name="Text Placeholder 12">
            <a:extLst>
              <a:ext uri="{FF2B5EF4-FFF2-40B4-BE49-F238E27FC236}">
                <a16:creationId xmlns:a16="http://schemas.microsoft.com/office/drawing/2014/main" id="{91BE49EA-88D6-441F-A526-3A12EA23D643}"/>
              </a:ext>
            </a:extLst>
          </p:cNvPr>
          <p:cNvSpPr>
            <a:spLocks noGrp="1"/>
          </p:cNvSpPr>
          <p:nvPr>
            <p:ph type="body" sz="quarter" idx="11" hasCustomPrompt="1"/>
          </p:nvPr>
        </p:nvSpPr>
        <p:spPr>
          <a:xfrm>
            <a:off x="5183483"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Tree>
    <p:extLst>
      <p:ext uri="{BB962C8B-B14F-4D97-AF65-F5344CB8AC3E}">
        <p14:creationId xmlns:p14="http://schemas.microsoft.com/office/powerpoint/2010/main" val="87347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annah Ackroy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6722BA-01FF-4A3E-A636-0959BA2F8CD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91FE2704-2CFB-4BE1-B2FE-A20708255F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4905"/>
          <a:stretch/>
        </p:blipFill>
        <p:spPr>
          <a:xfrm>
            <a:off x="8851136" y="1023391"/>
            <a:ext cx="2739388" cy="4844815"/>
          </a:xfrm>
          <a:prstGeom prst="rect">
            <a:avLst/>
          </a:prstGeom>
        </p:spPr>
      </p:pic>
      <p:sp>
        <p:nvSpPr>
          <p:cNvPr id="35" name="TextBox 34">
            <a:extLst>
              <a:ext uri="{FF2B5EF4-FFF2-40B4-BE49-F238E27FC236}">
                <a16:creationId xmlns:a16="http://schemas.microsoft.com/office/drawing/2014/main" id="{31E301F9-9009-4FEA-B7BB-EC707A43D119}"/>
              </a:ext>
            </a:extLst>
          </p:cNvPr>
          <p:cNvSpPr txBox="1"/>
          <p:nvPr userDrawn="1"/>
        </p:nvSpPr>
        <p:spPr>
          <a:xfrm>
            <a:off x="806336" y="1966693"/>
            <a:ext cx="8446111"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Hannah Ackroyd</a:t>
            </a:r>
          </a:p>
        </p:txBody>
      </p:sp>
      <p:sp>
        <p:nvSpPr>
          <p:cNvPr id="36" name="TextBox 35">
            <a:extLst>
              <a:ext uri="{FF2B5EF4-FFF2-40B4-BE49-F238E27FC236}">
                <a16:creationId xmlns:a16="http://schemas.microsoft.com/office/drawing/2014/main" id="{1CC3BCD3-6A06-4D7D-87C0-22F8163089BC}"/>
              </a:ext>
            </a:extLst>
          </p:cNvPr>
          <p:cNvSpPr txBox="1"/>
          <p:nvPr userDrawn="1"/>
        </p:nvSpPr>
        <p:spPr>
          <a:xfrm>
            <a:off x="806335" y="2844225"/>
            <a:ext cx="8446111"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38" name="TextBox 37">
            <a:extLst>
              <a:ext uri="{FF2B5EF4-FFF2-40B4-BE49-F238E27FC236}">
                <a16:creationId xmlns:a16="http://schemas.microsoft.com/office/drawing/2014/main" id="{530AE6CB-4505-47AB-B6E1-E26D69803E5C}"/>
              </a:ext>
            </a:extLst>
          </p:cNvPr>
          <p:cNvSpPr txBox="1"/>
          <p:nvPr userDrawn="1"/>
        </p:nvSpPr>
        <p:spPr>
          <a:xfrm>
            <a:off x="806335" y="3701097"/>
            <a:ext cx="8446111" cy="461665"/>
          </a:xfrm>
          <a:prstGeom prst="rect">
            <a:avLst/>
          </a:prstGeom>
          <a:noFill/>
        </p:spPr>
        <p:txBody>
          <a:bodyPr wrap="square" rtlCol="0">
            <a:spAutoFit/>
          </a:bodyPr>
          <a:lstStyle/>
          <a:p>
            <a:r>
              <a:rPr lang="en-GB" sz="2400">
                <a:solidFill>
                  <a:srgbClr val="505050"/>
                </a:solidFill>
                <a:latin typeface="+mn-lt"/>
                <a:cs typeface="Segoe UI Semibold" panose="020B0702040204020203" pitchFamily="34" charset="0"/>
              </a:rPr>
              <a:t>hannah@blackmarble.com</a:t>
            </a:r>
          </a:p>
        </p:txBody>
      </p:sp>
      <p:sp>
        <p:nvSpPr>
          <p:cNvPr id="17" name="Rectangle 16">
            <a:extLst>
              <a:ext uri="{FF2B5EF4-FFF2-40B4-BE49-F238E27FC236}">
                <a16:creationId xmlns:a16="http://schemas.microsoft.com/office/drawing/2014/main" id="{394B3D02-D4AF-4308-A776-0E1C4C2AA517}"/>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B7024D59-167A-4E47-80BB-3DB3FA89DB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25" name="Picture 24" descr="A picture containing vector graphics&#10;&#10;Description generated with high confidence">
            <a:extLst>
              <a:ext uri="{FF2B5EF4-FFF2-40B4-BE49-F238E27FC236}">
                <a16:creationId xmlns:a16="http://schemas.microsoft.com/office/drawing/2014/main" id="{1EA8134E-6311-4D8C-876E-D35A26D0DFE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26" name="Picture 25">
            <a:extLst>
              <a:ext uri="{FF2B5EF4-FFF2-40B4-BE49-F238E27FC236}">
                <a16:creationId xmlns:a16="http://schemas.microsoft.com/office/drawing/2014/main" id="{F78896CD-5CF9-4226-808F-1CD555048B3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27" name="Picture 26">
            <a:extLst>
              <a:ext uri="{FF2B5EF4-FFF2-40B4-BE49-F238E27FC236}">
                <a16:creationId xmlns:a16="http://schemas.microsoft.com/office/drawing/2014/main" id="{FDACD4EF-14F4-486B-A51C-6186DF3105F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28" name="TextBox 27">
            <a:extLst>
              <a:ext uri="{FF2B5EF4-FFF2-40B4-BE49-F238E27FC236}">
                <a16:creationId xmlns:a16="http://schemas.microsoft.com/office/drawing/2014/main" id="{524D00A3-79F4-4CD4-B5FB-CE4E9FA5322D}"/>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DA07004E-C716-4479-A9B7-E990DAA0F6C5}"/>
              </a:ext>
            </a:extLst>
          </p:cNvPr>
          <p:cNvSpPr txBox="1"/>
          <p:nvPr userDrawn="1"/>
        </p:nvSpPr>
        <p:spPr>
          <a:xfrm>
            <a:off x="3379530" y="6105809"/>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B2A0DB3D-0EA8-4900-B568-3A41790FEF51}"/>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32" name="TextBox 31">
            <a:extLst>
              <a:ext uri="{FF2B5EF4-FFF2-40B4-BE49-F238E27FC236}">
                <a16:creationId xmlns:a16="http://schemas.microsoft.com/office/drawing/2014/main" id="{6F8D8CD9-4BB8-4753-AA64-1EE146690115}"/>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352342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therine Wheeler-Osma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73BCA8A-736D-4FD9-8A73-27D62B088C54}"/>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FC2B7DD6-C2B5-4076-8E66-E55AF958F8F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4287"/>
          <a:stretch/>
        </p:blipFill>
        <p:spPr>
          <a:xfrm>
            <a:off x="9055996" y="1076325"/>
            <a:ext cx="2329668" cy="4641671"/>
          </a:xfrm>
          <a:prstGeom prst="rect">
            <a:avLst/>
          </a:prstGeom>
        </p:spPr>
      </p:pic>
      <p:sp>
        <p:nvSpPr>
          <p:cNvPr id="39" name="TextBox 38">
            <a:extLst>
              <a:ext uri="{FF2B5EF4-FFF2-40B4-BE49-F238E27FC236}">
                <a16:creationId xmlns:a16="http://schemas.microsoft.com/office/drawing/2014/main" id="{29BA5DC3-7B54-446A-838B-0503DC49C572}"/>
              </a:ext>
            </a:extLst>
          </p:cNvPr>
          <p:cNvSpPr txBox="1"/>
          <p:nvPr userDrawn="1"/>
        </p:nvSpPr>
        <p:spPr>
          <a:xfrm>
            <a:off x="806336" y="2031613"/>
            <a:ext cx="8446112"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Catherine Outram</a:t>
            </a:r>
          </a:p>
        </p:txBody>
      </p:sp>
      <p:sp>
        <p:nvSpPr>
          <p:cNvPr id="40" name="TextBox 39">
            <a:extLst>
              <a:ext uri="{FF2B5EF4-FFF2-40B4-BE49-F238E27FC236}">
                <a16:creationId xmlns:a16="http://schemas.microsoft.com/office/drawing/2014/main" id="{0A250D5F-160B-44D3-B218-983394516A61}"/>
              </a:ext>
            </a:extLst>
          </p:cNvPr>
          <p:cNvSpPr txBox="1"/>
          <p:nvPr userDrawn="1"/>
        </p:nvSpPr>
        <p:spPr>
          <a:xfrm>
            <a:off x="806335" y="2909145"/>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41" name="TextBox 40">
            <a:extLst>
              <a:ext uri="{FF2B5EF4-FFF2-40B4-BE49-F238E27FC236}">
                <a16:creationId xmlns:a16="http://schemas.microsoft.com/office/drawing/2014/main" id="{B55C729E-4C24-4725-A14F-3DEE42AEC6EF}"/>
              </a:ext>
            </a:extLst>
          </p:cNvPr>
          <p:cNvSpPr txBox="1"/>
          <p:nvPr userDrawn="1"/>
        </p:nvSpPr>
        <p:spPr>
          <a:xfrm>
            <a:off x="836147" y="3724481"/>
            <a:ext cx="4825147" cy="461665"/>
          </a:xfrm>
          <a:prstGeom prst="rect">
            <a:avLst/>
          </a:prstGeom>
          <a:noFill/>
        </p:spPr>
        <p:txBody>
          <a:bodyPr wrap="square" rtlCol="0">
            <a:spAutoFit/>
          </a:bodyPr>
          <a:lstStyle/>
          <a:p>
            <a:r>
              <a:rPr lang="en-GB" sz="2400">
                <a:solidFill>
                  <a:schemeClr val="tx1">
                    <a:lumMod val="75000"/>
                    <a:lumOff val="25000"/>
                  </a:schemeClr>
                </a:solidFill>
                <a:latin typeface="+mn-lt"/>
                <a:cs typeface="Segoe UI Semibold" panose="020B0702040204020203" pitchFamily="34" charset="0"/>
              </a:rPr>
              <a:t>catherine@blackmarble.com</a:t>
            </a:r>
          </a:p>
        </p:txBody>
      </p:sp>
      <p:sp>
        <p:nvSpPr>
          <p:cNvPr id="18" name="Rectangle 17">
            <a:extLst>
              <a:ext uri="{FF2B5EF4-FFF2-40B4-BE49-F238E27FC236}">
                <a16:creationId xmlns:a16="http://schemas.microsoft.com/office/drawing/2014/main" id="{8136DF95-72B8-4957-8666-C04C9028B511}"/>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A3412131-B53C-4BEB-8735-65DC54D10D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9" name="Picture 8" descr="A picture containing vector graphics&#10;&#10;Description generated with high confidence">
            <a:extLst>
              <a:ext uri="{FF2B5EF4-FFF2-40B4-BE49-F238E27FC236}">
                <a16:creationId xmlns:a16="http://schemas.microsoft.com/office/drawing/2014/main" id="{04BACA5E-EE25-42ED-88D4-BC21476EC3A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46" name="Picture 45">
            <a:extLst>
              <a:ext uri="{FF2B5EF4-FFF2-40B4-BE49-F238E27FC236}">
                <a16:creationId xmlns:a16="http://schemas.microsoft.com/office/drawing/2014/main" id="{7187EAC1-EDDD-4D5F-9513-3D3FAA0AFD9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50" name="Picture 49">
            <a:extLst>
              <a:ext uri="{FF2B5EF4-FFF2-40B4-BE49-F238E27FC236}">
                <a16:creationId xmlns:a16="http://schemas.microsoft.com/office/drawing/2014/main" id="{E0C905D2-2CAD-4B36-9081-B84C7D8945A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51" name="TextBox 50">
            <a:extLst>
              <a:ext uri="{FF2B5EF4-FFF2-40B4-BE49-F238E27FC236}">
                <a16:creationId xmlns:a16="http://schemas.microsoft.com/office/drawing/2014/main" id="{9A32322B-71CC-4FEA-8A44-CA0209112AC1}"/>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52" name="TextBox 51">
            <a:extLst>
              <a:ext uri="{FF2B5EF4-FFF2-40B4-BE49-F238E27FC236}">
                <a16:creationId xmlns:a16="http://schemas.microsoft.com/office/drawing/2014/main" id="{FCA3FDAA-6929-4285-BCE1-4C95137A005C}"/>
              </a:ext>
            </a:extLst>
          </p:cNvPr>
          <p:cNvSpPr txBox="1"/>
          <p:nvPr userDrawn="1"/>
        </p:nvSpPr>
        <p:spPr>
          <a:xfrm>
            <a:off x="3379530" y="6105809"/>
            <a:ext cx="189667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BMCatherine</a:t>
            </a:r>
            <a:endParaRPr lang="en-GB" sz="2000">
              <a:solidFill>
                <a:srgbClr val="404040"/>
              </a:solidFill>
              <a:latin typeface="Segoe UI" panose="020B0502040204020203" pitchFamily="34" charset="0"/>
              <a:cs typeface="Segoe UI" panose="020B0502040204020203" pitchFamily="34" charset="0"/>
            </a:endParaRPr>
          </a:p>
        </p:txBody>
      </p:sp>
      <p:sp>
        <p:nvSpPr>
          <p:cNvPr id="53" name="TextBox 52">
            <a:extLst>
              <a:ext uri="{FF2B5EF4-FFF2-40B4-BE49-F238E27FC236}">
                <a16:creationId xmlns:a16="http://schemas.microsoft.com/office/drawing/2014/main" id="{ED2E180D-7F13-4B92-8D3F-650D7205FB81}"/>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54" name="TextBox 53">
            <a:extLst>
              <a:ext uri="{FF2B5EF4-FFF2-40B4-BE49-F238E27FC236}">
                <a16:creationId xmlns:a16="http://schemas.microsoft.com/office/drawing/2014/main" id="{C6C7923C-27D4-47D7-9AF9-736675F6A35D}"/>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90991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berty Shaw">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6722BA-01FF-4A3E-A636-0959BA2F8CD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picture containing indoor&#10;&#10;Description automatically generated">
            <a:extLst>
              <a:ext uri="{FF2B5EF4-FFF2-40B4-BE49-F238E27FC236}">
                <a16:creationId xmlns:a16="http://schemas.microsoft.com/office/drawing/2014/main" id="{FE1E3DD9-F215-4FB5-BEB3-DC68EFB62E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8170"/>
          <a:stretch/>
        </p:blipFill>
        <p:spPr>
          <a:xfrm>
            <a:off x="8825650" y="1091470"/>
            <a:ext cx="2571109" cy="4616846"/>
          </a:xfrm>
          <a:prstGeom prst="rect">
            <a:avLst/>
          </a:prstGeom>
        </p:spPr>
      </p:pic>
      <p:sp>
        <p:nvSpPr>
          <p:cNvPr id="35" name="TextBox 34">
            <a:extLst>
              <a:ext uri="{FF2B5EF4-FFF2-40B4-BE49-F238E27FC236}">
                <a16:creationId xmlns:a16="http://schemas.microsoft.com/office/drawing/2014/main" id="{31E301F9-9009-4FEA-B7BB-EC707A43D119}"/>
              </a:ext>
            </a:extLst>
          </p:cNvPr>
          <p:cNvSpPr txBox="1"/>
          <p:nvPr userDrawn="1"/>
        </p:nvSpPr>
        <p:spPr>
          <a:xfrm>
            <a:off x="806336" y="1966693"/>
            <a:ext cx="8446111"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Liberty Shaw</a:t>
            </a:r>
          </a:p>
        </p:txBody>
      </p:sp>
      <p:sp>
        <p:nvSpPr>
          <p:cNvPr id="36" name="TextBox 35">
            <a:extLst>
              <a:ext uri="{FF2B5EF4-FFF2-40B4-BE49-F238E27FC236}">
                <a16:creationId xmlns:a16="http://schemas.microsoft.com/office/drawing/2014/main" id="{1CC3BCD3-6A06-4D7D-87C0-22F8163089BC}"/>
              </a:ext>
            </a:extLst>
          </p:cNvPr>
          <p:cNvSpPr txBox="1"/>
          <p:nvPr userDrawn="1"/>
        </p:nvSpPr>
        <p:spPr>
          <a:xfrm>
            <a:off x="806335" y="2844225"/>
            <a:ext cx="8446111" cy="584775"/>
          </a:xfrm>
          <a:prstGeom prst="rect">
            <a:avLst/>
          </a:prstGeom>
          <a:noFill/>
        </p:spPr>
        <p:txBody>
          <a:bodyPr wrap="square" rtlCol="0">
            <a:spAutoFit/>
          </a:bodyPr>
          <a:lstStyle/>
          <a:p>
            <a:r>
              <a:rPr lang="en-GB" sz="3200" dirty="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38" name="TextBox 37">
            <a:extLst>
              <a:ext uri="{FF2B5EF4-FFF2-40B4-BE49-F238E27FC236}">
                <a16:creationId xmlns:a16="http://schemas.microsoft.com/office/drawing/2014/main" id="{530AE6CB-4505-47AB-B6E1-E26D69803E5C}"/>
              </a:ext>
            </a:extLst>
          </p:cNvPr>
          <p:cNvSpPr txBox="1"/>
          <p:nvPr userDrawn="1"/>
        </p:nvSpPr>
        <p:spPr>
          <a:xfrm>
            <a:off x="806335" y="3701097"/>
            <a:ext cx="8446111" cy="461665"/>
          </a:xfrm>
          <a:prstGeom prst="rect">
            <a:avLst/>
          </a:prstGeom>
          <a:noFill/>
        </p:spPr>
        <p:txBody>
          <a:bodyPr wrap="square" rtlCol="0">
            <a:spAutoFit/>
          </a:bodyPr>
          <a:lstStyle/>
          <a:p>
            <a:r>
              <a:rPr lang="en-GB" sz="2400" dirty="0">
                <a:solidFill>
                  <a:srgbClr val="505050"/>
                </a:solidFill>
                <a:latin typeface="+mn-lt"/>
                <a:cs typeface="Segoe UI Semibold" panose="020B0702040204020203" pitchFamily="34" charset="0"/>
              </a:rPr>
              <a:t>liberty@blackmarble.com</a:t>
            </a:r>
          </a:p>
        </p:txBody>
      </p:sp>
      <p:sp>
        <p:nvSpPr>
          <p:cNvPr id="17" name="Rectangle 16">
            <a:extLst>
              <a:ext uri="{FF2B5EF4-FFF2-40B4-BE49-F238E27FC236}">
                <a16:creationId xmlns:a16="http://schemas.microsoft.com/office/drawing/2014/main" id="{394B3D02-D4AF-4308-A776-0E1C4C2AA517}"/>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B7024D59-167A-4E47-80BB-3DB3FA89DB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25" name="Picture 24" descr="A picture containing vector graphics&#10;&#10;Description generated with high confidence">
            <a:extLst>
              <a:ext uri="{FF2B5EF4-FFF2-40B4-BE49-F238E27FC236}">
                <a16:creationId xmlns:a16="http://schemas.microsoft.com/office/drawing/2014/main" id="{1EA8134E-6311-4D8C-876E-D35A26D0DFE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26" name="Picture 25">
            <a:extLst>
              <a:ext uri="{FF2B5EF4-FFF2-40B4-BE49-F238E27FC236}">
                <a16:creationId xmlns:a16="http://schemas.microsoft.com/office/drawing/2014/main" id="{F78896CD-5CF9-4226-808F-1CD555048B3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27" name="Picture 26">
            <a:extLst>
              <a:ext uri="{FF2B5EF4-FFF2-40B4-BE49-F238E27FC236}">
                <a16:creationId xmlns:a16="http://schemas.microsoft.com/office/drawing/2014/main" id="{FDACD4EF-14F4-486B-A51C-6186DF3105F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28" name="TextBox 27">
            <a:extLst>
              <a:ext uri="{FF2B5EF4-FFF2-40B4-BE49-F238E27FC236}">
                <a16:creationId xmlns:a16="http://schemas.microsoft.com/office/drawing/2014/main" id="{524D00A3-79F4-4CD4-B5FB-CE4E9FA5322D}"/>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DA07004E-C716-4479-A9B7-E990DAA0F6C5}"/>
              </a:ext>
            </a:extLst>
          </p:cNvPr>
          <p:cNvSpPr txBox="1"/>
          <p:nvPr userDrawn="1"/>
        </p:nvSpPr>
        <p:spPr>
          <a:xfrm>
            <a:off x="3379530" y="6105809"/>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B2A0DB3D-0EA8-4900-B568-3A41790FEF51}"/>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32" name="TextBox 31">
            <a:extLst>
              <a:ext uri="{FF2B5EF4-FFF2-40B4-BE49-F238E27FC236}">
                <a16:creationId xmlns:a16="http://schemas.microsoft.com/office/drawing/2014/main" id="{6F8D8CD9-4BB8-4753-AA64-1EE146690115}"/>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181006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rie Jones">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6722BA-01FF-4A3E-A636-0959BA2F8CD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a:extLst>
              <a:ext uri="{FF2B5EF4-FFF2-40B4-BE49-F238E27FC236}">
                <a16:creationId xmlns:a16="http://schemas.microsoft.com/office/drawing/2014/main" id="{0CB56458-C133-4D8F-A1AA-5A06D1E38B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7236"/>
          <a:stretch/>
        </p:blipFill>
        <p:spPr>
          <a:xfrm>
            <a:off x="9001234" y="1078460"/>
            <a:ext cx="2384430" cy="4622849"/>
          </a:xfrm>
          <a:prstGeom prst="rect">
            <a:avLst/>
          </a:prstGeom>
        </p:spPr>
      </p:pic>
      <p:sp>
        <p:nvSpPr>
          <p:cNvPr id="35" name="TextBox 34">
            <a:extLst>
              <a:ext uri="{FF2B5EF4-FFF2-40B4-BE49-F238E27FC236}">
                <a16:creationId xmlns:a16="http://schemas.microsoft.com/office/drawing/2014/main" id="{31E301F9-9009-4FEA-B7BB-EC707A43D119}"/>
              </a:ext>
            </a:extLst>
          </p:cNvPr>
          <p:cNvSpPr txBox="1"/>
          <p:nvPr userDrawn="1"/>
        </p:nvSpPr>
        <p:spPr>
          <a:xfrm>
            <a:off x="806336" y="1966693"/>
            <a:ext cx="8446111"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Marie Jones</a:t>
            </a:r>
          </a:p>
        </p:txBody>
      </p:sp>
      <p:sp>
        <p:nvSpPr>
          <p:cNvPr id="36" name="TextBox 35">
            <a:extLst>
              <a:ext uri="{FF2B5EF4-FFF2-40B4-BE49-F238E27FC236}">
                <a16:creationId xmlns:a16="http://schemas.microsoft.com/office/drawing/2014/main" id="{1CC3BCD3-6A06-4D7D-87C0-22F8163089BC}"/>
              </a:ext>
            </a:extLst>
          </p:cNvPr>
          <p:cNvSpPr txBox="1"/>
          <p:nvPr userDrawn="1"/>
        </p:nvSpPr>
        <p:spPr>
          <a:xfrm>
            <a:off x="806335" y="2844225"/>
            <a:ext cx="8446111"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38" name="TextBox 37">
            <a:extLst>
              <a:ext uri="{FF2B5EF4-FFF2-40B4-BE49-F238E27FC236}">
                <a16:creationId xmlns:a16="http://schemas.microsoft.com/office/drawing/2014/main" id="{530AE6CB-4505-47AB-B6E1-E26D69803E5C}"/>
              </a:ext>
            </a:extLst>
          </p:cNvPr>
          <p:cNvSpPr txBox="1"/>
          <p:nvPr userDrawn="1"/>
        </p:nvSpPr>
        <p:spPr>
          <a:xfrm>
            <a:off x="806335" y="3701097"/>
            <a:ext cx="8446111" cy="461665"/>
          </a:xfrm>
          <a:prstGeom prst="rect">
            <a:avLst/>
          </a:prstGeom>
          <a:noFill/>
        </p:spPr>
        <p:txBody>
          <a:bodyPr wrap="square" rtlCol="0">
            <a:spAutoFit/>
          </a:bodyPr>
          <a:lstStyle/>
          <a:p>
            <a:r>
              <a:rPr lang="en-GB" sz="2400" dirty="0">
                <a:solidFill>
                  <a:srgbClr val="505050"/>
                </a:solidFill>
                <a:latin typeface="+mn-lt"/>
                <a:cs typeface="Segoe UI Semibold" panose="020B0702040204020203" pitchFamily="34" charset="0"/>
              </a:rPr>
              <a:t>marie@blackmarble.com</a:t>
            </a:r>
          </a:p>
        </p:txBody>
      </p:sp>
      <p:sp>
        <p:nvSpPr>
          <p:cNvPr id="17" name="Rectangle 16">
            <a:extLst>
              <a:ext uri="{FF2B5EF4-FFF2-40B4-BE49-F238E27FC236}">
                <a16:creationId xmlns:a16="http://schemas.microsoft.com/office/drawing/2014/main" id="{394B3D02-D4AF-4308-A776-0E1C4C2AA517}"/>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B7024D59-167A-4E47-80BB-3DB3FA89DB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25" name="Picture 24" descr="A picture containing vector graphics&#10;&#10;Description generated with high confidence">
            <a:extLst>
              <a:ext uri="{FF2B5EF4-FFF2-40B4-BE49-F238E27FC236}">
                <a16:creationId xmlns:a16="http://schemas.microsoft.com/office/drawing/2014/main" id="{1EA8134E-6311-4D8C-876E-D35A26D0DFE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26" name="Picture 25">
            <a:extLst>
              <a:ext uri="{FF2B5EF4-FFF2-40B4-BE49-F238E27FC236}">
                <a16:creationId xmlns:a16="http://schemas.microsoft.com/office/drawing/2014/main" id="{F78896CD-5CF9-4226-808F-1CD555048B3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27" name="Picture 26">
            <a:extLst>
              <a:ext uri="{FF2B5EF4-FFF2-40B4-BE49-F238E27FC236}">
                <a16:creationId xmlns:a16="http://schemas.microsoft.com/office/drawing/2014/main" id="{FDACD4EF-14F4-486B-A51C-6186DF3105F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28" name="TextBox 27">
            <a:extLst>
              <a:ext uri="{FF2B5EF4-FFF2-40B4-BE49-F238E27FC236}">
                <a16:creationId xmlns:a16="http://schemas.microsoft.com/office/drawing/2014/main" id="{524D00A3-79F4-4CD4-B5FB-CE4E9FA5322D}"/>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DA07004E-C716-4479-A9B7-E990DAA0F6C5}"/>
              </a:ext>
            </a:extLst>
          </p:cNvPr>
          <p:cNvSpPr txBox="1"/>
          <p:nvPr userDrawn="1"/>
        </p:nvSpPr>
        <p:spPr>
          <a:xfrm>
            <a:off x="3379530" y="6105809"/>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B2A0DB3D-0EA8-4900-B568-3A41790FEF51}"/>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32" name="TextBox 31">
            <a:extLst>
              <a:ext uri="{FF2B5EF4-FFF2-40B4-BE49-F238E27FC236}">
                <a16:creationId xmlns:a16="http://schemas.microsoft.com/office/drawing/2014/main" id="{6F8D8CD9-4BB8-4753-AA64-1EE146690115}"/>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186245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ndy Haynes">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F5B7D1F-B734-495D-8D26-E17520042B2A}"/>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close up of a mans face&#10;&#10;Description generated with high confidence">
            <a:extLst>
              <a:ext uri="{FF2B5EF4-FFF2-40B4-BE49-F238E27FC236}">
                <a16:creationId xmlns:a16="http://schemas.microsoft.com/office/drawing/2014/main" id="{95313517-7585-44DD-9D02-04D21C7EA0C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4250"/>
          <a:stretch/>
        </p:blipFill>
        <p:spPr>
          <a:xfrm>
            <a:off x="8990434" y="1027242"/>
            <a:ext cx="2394345" cy="4683303"/>
          </a:xfrm>
          <a:prstGeom prst="rect">
            <a:avLst/>
          </a:prstGeom>
        </p:spPr>
      </p:pic>
      <p:sp>
        <p:nvSpPr>
          <p:cNvPr id="18" name="Rectangle 17">
            <a:extLst>
              <a:ext uri="{FF2B5EF4-FFF2-40B4-BE49-F238E27FC236}">
                <a16:creationId xmlns:a16="http://schemas.microsoft.com/office/drawing/2014/main" id="{D0D80E06-4092-4D1A-A836-11A380957F6A}"/>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descr="A picture containing vector graphics&#10;&#10;Description generated with high confidence">
            <a:extLst>
              <a:ext uri="{FF2B5EF4-FFF2-40B4-BE49-F238E27FC236}">
                <a16:creationId xmlns:a16="http://schemas.microsoft.com/office/drawing/2014/main" id="{25E1A3F9-CC9F-4FD7-98AB-72A20088F5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70455" y="6027340"/>
            <a:ext cx="525927" cy="525927"/>
          </a:xfrm>
          <a:prstGeom prst="rect">
            <a:avLst/>
          </a:prstGeom>
        </p:spPr>
      </p:pic>
      <p:pic>
        <p:nvPicPr>
          <p:cNvPr id="20" name="Picture 19">
            <a:extLst>
              <a:ext uri="{FF2B5EF4-FFF2-40B4-BE49-F238E27FC236}">
                <a16:creationId xmlns:a16="http://schemas.microsoft.com/office/drawing/2014/main" id="{D05E5449-0014-4217-9D86-10BE3E351D3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03376" y="6035623"/>
            <a:ext cx="525927" cy="525927"/>
          </a:xfrm>
          <a:prstGeom prst="rect">
            <a:avLst/>
          </a:prstGeom>
        </p:spPr>
      </p:pic>
      <p:sp>
        <p:nvSpPr>
          <p:cNvPr id="24" name="TextBox 23">
            <a:extLst>
              <a:ext uri="{FF2B5EF4-FFF2-40B4-BE49-F238E27FC236}">
                <a16:creationId xmlns:a16="http://schemas.microsoft.com/office/drawing/2014/main" id="{9A7D785F-4BD5-4A8A-8469-471116092DF7}"/>
              </a:ext>
            </a:extLst>
          </p:cNvPr>
          <p:cNvSpPr txBox="1"/>
          <p:nvPr userDrawn="1"/>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Andy Haynes</a:t>
            </a:r>
          </a:p>
        </p:txBody>
      </p:sp>
      <p:sp>
        <p:nvSpPr>
          <p:cNvPr id="30" name="TextBox 29">
            <a:extLst>
              <a:ext uri="{FF2B5EF4-FFF2-40B4-BE49-F238E27FC236}">
                <a16:creationId xmlns:a16="http://schemas.microsoft.com/office/drawing/2014/main" id="{9D24CB2E-1841-4065-9CD3-2492343093BE}"/>
              </a:ext>
            </a:extLst>
          </p:cNvPr>
          <p:cNvSpPr txBox="1"/>
          <p:nvPr userDrawn="1"/>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Engineering Director</a:t>
            </a:r>
          </a:p>
        </p:txBody>
      </p:sp>
      <p:pic>
        <p:nvPicPr>
          <p:cNvPr id="12" name="Picture 11">
            <a:extLst>
              <a:ext uri="{FF2B5EF4-FFF2-40B4-BE49-F238E27FC236}">
                <a16:creationId xmlns:a16="http://schemas.microsoft.com/office/drawing/2014/main" id="{F8427694-86E1-4CE5-A4FF-9911672C66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39" name="TextBox 38">
            <a:extLst>
              <a:ext uri="{FF2B5EF4-FFF2-40B4-BE49-F238E27FC236}">
                <a16:creationId xmlns:a16="http://schemas.microsoft.com/office/drawing/2014/main" id="{A84B0990-0E6C-443A-B05D-23C1F1A1F8A6}"/>
              </a:ext>
            </a:extLst>
          </p:cNvPr>
          <p:cNvSpPr txBox="1"/>
          <p:nvPr userDrawn="1"/>
        </p:nvSpPr>
        <p:spPr>
          <a:xfrm>
            <a:off x="2459685"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40" name="TextBox 39">
            <a:extLst>
              <a:ext uri="{FF2B5EF4-FFF2-40B4-BE49-F238E27FC236}">
                <a16:creationId xmlns:a16="http://schemas.microsoft.com/office/drawing/2014/main" id="{6451DE3F-13F3-4933-8889-CA06CF40BF64}"/>
              </a:ext>
            </a:extLst>
          </p:cNvPr>
          <p:cNvSpPr txBox="1"/>
          <p:nvPr userDrawn="1"/>
        </p:nvSpPr>
        <p:spPr>
          <a:xfrm>
            <a:off x="5183483" y="6098117"/>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A16FB68F-AA1F-4590-B8E0-3E537B58489D}"/>
              </a:ext>
            </a:extLst>
          </p:cNvPr>
          <p:cNvSpPr txBox="1"/>
          <p:nvPr userDrawn="1"/>
        </p:nvSpPr>
        <p:spPr>
          <a:xfrm>
            <a:off x="8038799" y="6098117"/>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Tree>
    <p:extLst>
      <p:ext uri="{BB962C8B-B14F-4D97-AF65-F5344CB8AC3E}">
        <p14:creationId xmlns:p14="http://schemas.microsoft.com/office/powerpoint/2010/main" val="144419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iccardo Viglianisi">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1DB7DE2-3B30-4FF1-B751-8AE067A45C94}"/>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060F8C25-62B7-4134-B473-DC89F84EC5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763" t="8514" r="21081" b="26381"/>
          <a:stretch/>
        </p:blipFill>
        <p:spPr>
          <a:xfrm>
            <a:off x="9026003" y="906088"/>
            <a:ext cx="2284847" cy="4796350"/>
          </a:xfrm>
          <a:prstGeom prst="rect">
            <a:avLst/>
          </a:prstGeom>
        </p:spPr>
      </p:pic>
      <p:sp>
        <p:nvSpPr>
          <p:cNvPr id="21" name="Rectangle 20">
            <a:extLst>
              <a:ext uri="{FF2B5EF4-FFF2-40B4-BE49-F238E27FC236}">
                <a16:creationId xmlns:a16="http://schemas.microsoft.com/office/drawing/2014/main" id="{BA860880-018B-484E-A4FB-8DAA82CAD4F4}"/>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41F04182-AB13-4270-959C-C0469F97CE9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9554" y="6027340"/>
            <a:ext cx="525927" cy="525927"/>
          </a:xfrm>
          <a:prstGeom prst="rect">
            <a:avLst/>
          </a:prstGeom>
        </p:spPr>
      </p:pic>
      <p:pic>
        <p:nvPicPr>
          <p:cNvPr id="15" name="Picture 14">
            <a:extLst>
              <a:ext uri="{FF2B5EF4-FFF2-40B4-BE49-F238E27FC236}">
                <a16:creationId xmlns:a16="http://schemas.microsoft.com/office/drawing/2014/main" id="{638B6B67-F100-4E68-AC59-779E306FC5E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22475" y="6035623"/>
            <a:ext cx="525927" cy="525927"/>
          </a:xfrm>
          <a:prstGeom prst="rect">
            <a:avLst/>
          </a:prstGeom>
        </p:spPr>
      </p:pic>
      <p:pic>
        <p:nvPicPr>
          <p:cNvPr id="17" name="Picture 16">
            <a:extLst>
              <a:ext uri="{FF2B5EF4-FFF2-40B4-BE49-F238E27FC236}">
                <a16:creationId xmlns:a16="http://schemas.microsoft.com/office/drawing/2014/main" id="{4509DEBC-D265-42B8-B94F-9A9A19B0E8A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78217" y="6041660"/>
            <a:ext cx="525927" cy="525927"/>
          </a:xfrm>
          <a:prstGeom prst="rect">
            <a:avLst/>
          </a:prstGeom>
        </p:spPr>
      </p:pic>
      <p:sp>
        <p:nvSpPr>
          <p:cNvPr id="18" name="TextBox 17">
            <a:extLst>
              <a:ext uri="{FF2B5EF4-FFF2-40B4-BE49-F238E27FC236}">
                <a16:creationId xmlns:a16="http://schemas.microsoft.com/office/drawing/2014/main" id="{84682669-D512-4E38-90D5-5FC632BE78A8}"/>
              </a:ext>
            </a:extLst>
          </p:cNvPr>
          <p:cNvSpPr txBox="1"/>
          <p:nvPr userDrawn="1"/>
        </p:nvSpPr>
        <p:spPr>
          <a:xfrm>
            <a:off x="1478784"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2" name="TextBox 31">
            <a:extLst>
              <a:ext uri="{FF2B5EF4-FFF2-40B4-BE49-F238E27FC236}">
                <a16:creationId xmlns:a16="http://schemas.microsoft.com/office/drawing/2014/main" id="{B3552C81-8A9E-4CA3-82FD-92421C77048D}"/>
              </a:ext>
            </a:extLst>
          </p:cNvPr>
          <p:cNvSpPr txBox="1"/>
          <p:nvPr userDrawn="1"/>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Riccardo Viglianisi</a:t>
            </a:r>
          </a:p>
        </p:txBody>
      </p:sp>
      <p:sp>
        <p:nvSpPr>
          <p:cNvPr id="34" name="TextBox 33">
            <a:extLst>
              <a:ext uri="{FF2B5EF4-FFF2-40B4-BE49-F238E27FC236}">
                <a16:creationId xmlns:a16="http://schemas.microsoft.com/office/drawing/2014/main" id="{5E9756FE-B4FF-46FF-A2DC-8DE116B02054}"/>
              </a:ext>
            </a:extLst>
          </p:cNvPr>
          <p:cNvSpPr txBox="1"/>
          <p:nvPr userDrawn="1"/>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Azure DevOps Consultant</a:t>
            </a:r>
          </a:p>
        </p:txBody>
      </p:sp>
      <p:sp>
        <p:nvSpPr>
          <p:cNvPr id="28" name="TextBox 27">
            <a:extLst>
              <a:ext uri="{FF2B5EF4-FFF2-40B4-BE49-F238E27FC236}">
                <a16:creationId xmlns:a16="http://schemas.microsoft.com/office/drawing/2014/main" id="{32B88FAA-5E34-4BD3-9B70-9CD3B19F40D4}"/>
              </a:ext>
            </a:extLst>
          </p:cNvPr>
          <p:cNvSpPr txBox="1"/>
          <p:nvPr userDrawn="1"/>
        </p:nvSpPr>
        <p:spPr>
          <a:xfrm>
            <a:off x="4202582" y="6101490"/>
            <a:ext cx="2260555"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CaptainShmaser</a:t>
            </a:r>
            <a:endParaRPr lang="en-GB" sz="2000">
              <a:solidFill>
                <a:srgbClr val="404040"/>
              </a:solidFill>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F2F161D3-896A-404B-9A44-C24ECC3B34E1}"/>
              </a:ext>
            </a:extLst>
          </p:cNvPr>
          <p:cNvSpPr txBox="1"/>
          <p:nvPr userDrawn="1"/>
        </p:nvSpPr>
        <p:spPr>
          <a:xfrm>
            <a:off x="7474037" y="6096732"/>
            <a:ext cx="4066178"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rviglianisi</a:t>
            </a:r>
            <a:endParaRPr lang="en-GB" sz="2000">
              <a:solidFill>
                <a:srgbClr val="40404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009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 AI">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A4F82F8-3D48-4756-BB56-72FA7553FBC1}"/>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B336178-E9F9-46AF-9333-7ED8863CCD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93"/>
          <a:stretch/>
        </p:blipFill>
        <p:spPr>
          <a:xfrm>
            <a:off x="0" y="-12077"/>
            <a:ext cx="12192000" cy="5722622"/>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92F2944F-3BA3-4E0F-93C7-CCD432B99C1A}"/>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20" name="Text Placeholder 2">
            <a:extLst>
              <a:ext uri="{FF2B5EF4-FFF2-40B4-BE49-F238E27FC236}">
                <a16:creationId xmlns:a16="http://schemas.microsoft.com/office/drawing/2014/main" id="{D3FAA553-6FE2-4ECA-8FB8-1485B5D6206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923598353"/>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ris Gardner">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59D49E-B39E-4A75-A9A4-5A0AC584A137}"/>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8C97653B-33D7-4C2E-8A5D-3BDFE2DDBBEC}"/>
              </a:ext>
            </a:extLst>
          </p:cNvPr>
          <p:cNvSpPr txBox="1"/>
          <p:nvPr userDrawn="1"/>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Chris Gardner</a:t>
            </a:r>
          </a:p>
        </p:txBody>
      </p:sp>
      <p:sp>
        <p:nvSpPr>
          <p:cNvPr id="21" name="TextBox 20">
            <a:extLst>
              <a:ext uri="{FF2B5EF4-FFF2-40B4-BE49-F238E27FC236}">
                <a16:creationId xmlns:a16="http://schemas.microsoft.com/office/drawing/2014/main" id="{1510D109-8032-4979-B56C-A044869054FA}"/>
              </a:ext>
            </a:extLst>
          </p:cNvPr>
          <p:cNvSpPr txBox="1"/>
          <p:nvPr userDrawn="1"/>
        </p:nvSpPr>
        <p:spPr>
          <a:xfrm>
            <a:off x="806335" y="3246283"/>
            <a:ext cx="8446112"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Azure DevOps Consultant</a:t>
            </a:r>
          </a:p>
          <a:p>
            <a:pPr lvl="0"/>
            <a:r>
              <a:rPr lang="en-US" sz="3200" kern="1200">
                <a:solidFill>
                  <a:schemeClr val="tx1"/>
                </a:solidFill>
                <a:latin typeface="+mj-lt"/>
                <a:ea typeface="+mn-ea"/>
                <a:cs typeface="+mn-cs"/>
              </a:rPr>
              <a:t>MVP (Cloud and </a:t>
            </a:r>
            <a:r>
              <a:rPr lang="en-US" sz="3200" kern="1200" err="1">
                <a:solidFill>
                  <a:schemeClr val="tx1"/>
                </a:solidFill>
                <a:latin typeface="+mj-lt"/>
                <a:ea typeface="+mn-ea"/>
                <a:cs typeface="+mn-cs"/>
              </a:rPr>
              <a:t>Datacentre</a:t>
            </a:r>
            <a:r>
              <a:rPr lang="en-US" sz="3200" kern="1200">
                <a:solidFill>
                  <a:schemeClr val="tx1"/>
                </a:solidFill>
                <a:latin typeface="+mj-lt"/>
                <a:ea typeface="+mn-ea"/>
                <a:cs typeface="+mn-cs"/>
              </a:rPr>
              <a:t> Management)</a:t>
            </a:r>
          </a:p>
        </p:txBody>
      </p:sp>
      <p:pic>
        <p:nvPicPr>
          <p:cNvPr id="29" name="Picture 28">
            <a:extLst>
              <a:ext uri="{FF2B5EF4-FFF2-40B4-BE49-F238E27FC236}">
                <a16:creationId xmlns:a16="http://schemas.microsoft.com/office/drawing/2014/main" id="{45012C15-25B6-453E-A8A2-2F9C46F2C40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4257"/>
          <a:stretch/>
        </p:blipFill>
        <p:spPr>
          <a:xfrm>
            <a:off x="9026003" y="946748"/>
            <a:ext cx="2284847" cy="4755690"/>
          </a:xfrm>
          <a:prstGeom prst="rect">
            <a:avLst/>
          </a:prstGeom>
        </p:spPr>
      </p:pic>
      <p:sp>
        <p:nvSpPr>
          <p:cNvPr id="30" name="Rectangle 29">
            <a:extLst>
              <a:ext uri="{FF2B5EF4-FFF2-40B4-BE49-F238E27FC236}">
                <a16:creationId xmlns:a16="http://schemas.microsoft.com/office/drawing/2014/main" id="{A7EE0436-D8BE-43D9-927C-8D09A7C8068C}"/>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descr="A picture containing vector graphics&#10;&#10;Description generated with high confidence">
            <a:extLst>
              <a:ext uri="{FF2B5EF4-FFF2-40B4-BE49-F238E27FC236}">
                <a16:creationId xmlns:a16="http://schemas.microsoft.com/office/drawing/2014/main" id="{3B004B10-F3DD-4714-A339-E50A058E95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04943" y="6027340"/>
            <a:ext cx="525927" cy="525927"/>
          </a:xfrm>
          <a:prstGeom prst="rect">
            <a:avLst/>
          </a:prstGeom>
        </p:spPr>
      </p:pic>
      <p:pic>
        <p:nvPicPr>
          <p:cNvPr id="32" name="Picture 31">
            <a:extLst>
              <a:ext uri="{FF2B5EF4-FFF2-40B4-BE49-F238E27FC236}">
                <a16:creationId xmlns:a16="http://schemas.microsoft.com/office/drawing/2014/main" id="{9A70BBB6-92D0-4617-93CA-37355EAB8A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37864" y="6035623"/>
            <a:ext cx="525927" cy="525927"/>
          </a:xfrm>
          <a:prstGeom prst="rect">
            <a:avLst/>
          </a:prstGeom>
        </p:spPr>
      </p:pic>
      <p:sp>
        <p:nvSpPr>
          <p:cNvPr id="33" name="TextBox 32">
            <a:extLst>
              <a:ext uri="{FF2B5EF4-FFF2-40B4-BE49-F238E27FC236}">
                <a16:creationId xmlns:a16="http://schemas.microsoft.com/office/drawing/2014/main" id="{4B5EA0D4-9637-4771-90D0-1F6F54509D26}"/>
              </a:ext>
            </a:extLst>
          </p:cNvPr>
          <p:cNvSpPr txBox="1"/>
          <p:nvPr userDrawn="1"/>
        </p:nvSpPr>
        <p:spPr>
          <a:xfrm>
            <a:off x="1994173"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5" name="TextBox 34">
            <a:extLst>
              <a:ext uri="{FF2B5EF4-FFF2-40B4-BE49-F238E27FC236}">
                <a16:creationId xmlns:a16="http://schemas.microsoft.com/office/drawing/2014/main" id="{7E671E68-6C38-4CBC-B11D-6C4010CD02C1}"/>
              </a:ext>
            </a:extLst>
          </p:cNvPr>
          <p:cNvSpPr txBox="1"/>
          <p:nvPr userDrawn="1"/>
        </p:nvSpPr>
        <p:spPr>
          <a:xfrm>
            <a:off x="4717971" y="6095042"/>
            <a:ext cx="2297039"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HalbaradKenafin</a:t>
            </a:r>
            <a:endParaRPr lang="en-GB" sz="2000">
              <a:solidFill>
                <a:srgbClr val="404040"/>
              </a:soli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23FB0D2E-A899-47A5-911B-0A92C3A90E41}"/>
              </a:ext>
            </a:extLst>
          </p:cNvPr>
          <p:cNvSpPr txBox="1"/>
          <p:nvPr userDrawn="1"/>
        </p:nvSpPr>
        <p:spPr>
          <a:xfrm>
            <a:off x="8035547" y="6095042"/>
            <a:ext cx="2957669"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Chrislgardner@github.io</a:t>
            </a:r>
          </a:p>
        </p:txBody>
      </p:sp>
      <p:pic>
        <p:nvPicPr>
          <p:cNvPr id="42" name="Picture 41" descr="A picture containing vector graphics&#10;&#10;Description generated with very high confidence">
            <a:extLst>
              <a:ext uri="{FF2B5EF4-FFF2-40B4-BE49-F238E27FC236}">
                <a16:creationId xmlns:a16="http://schemas.microsoft.com/office/drawing/2014/main" id="{AEF9D61E-183F-42DE-921F-1D369A2D6F9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67317" y="6041660"/>
            <a:ext cx="526665" cy="514125"/>
          </a:xfrm>
          <a:prstGeom prst="rect">
            <a:avLst/>
          </a:prstGeom>
        </p:spPr>
      </p:pic>
    </p:spTree>
    <p:extLst>
      <p:ext uri="{BB962C8B-B14F-4D97-AF65-F5344CB8AC3E}">
        <p14:creationId xmlns:p14="http://schemas.microsoft.com/office/powerpoint/2010/main" val="227261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gan Falkingham">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9E33DE9-0A02-4CA8-B1B5-2F2ABF84F305}"/>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2B5F31DB-4173-4B5A-887C-21A1DDE3E8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3219" y="290413"/>
            <a:ext cx="5854420" cy="8276600"/>
          </a:xfrm>
          <a:prstGeom prst="rect">
            <a:avLst/>
          </a:prstGeom>
        </p:spPr>
      </p:pic>
      <p:sp>
        <p:nvSpPr>
          <p:cNvPr id="14" name="Rectangle 13">
            <a:extLst>
              <a:ext uri="{FF2B5EF4-FFF2-40B4-BE49-F238E27FC236}">
                <a16:creationId xmlns:a16="http://schemas.microsoft.com/office/drawing/2014/main" id="{9A5B60C8-9BB1-4749-8966-4B1E8524978E}"/>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A picture containing vector graphics&#10;&#10;Description generated with high confidence">
            <a:extLst>
              <a:ext uri="{FF2B5EF4-FFF2-40B4-BE49-F238E27FC236}">
                <a16:creationId xmlns:a16="http://schemas.microsoft.com/office/drawing/2014/main" id="{F6DF87D6-B17F-4AA9-AB83-7B02AC21C7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95640" y="6027340"/>
            <a:ext cx="525927" cy="525927"/>
          </a:xfrm>
          <a:prstGeom prst="rect">
            <a:avLst/>
          </a:prstGeom>
        </p:spPr>
      </p:pic>
      <p:pic>
        <p:nvPicPr>
          <p:cNvPr id="26" name="Picture 25">
            <a:extLst>
              <a:ext uri="{FF2B5EF4-FFF2-40B4-BE49-F238E27FC236}">
                <a16:creationId xmlns:a16="http://schemas.microsoft.com/office/drawing/2014/main" id="{698DB9BF-31ED-4FFC-9975-E439ED69B0A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28561" y="6035623"/>
            <a:ext cx="525927" cy="525927"/>
          </a:xfrm>
          <a:prstGeom prst="rect">
            <a:avLst/>
          </a:prstGeom>
        </p:spPr>
      </p:pic>
      <p:pic>
        <p:nvPicPr>
          <p:cNvPr id="27" name="Picture 26">
            <a:extLst>
              <a:ext uri="{FF2B5EF4-FFF2-40B4-BE49-F238E27FC236}">
                <a16:creationId xmlns:a16="http://schemas.microsoft.com/office/drawing/2014/main" id="{B233D0B6-5B3C-4F24-9628-2C69993493E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28" name="TextBox 27">
            <a:extLst>
              <a:ext uri="{FF2B5EF4-FFF2-40B4-BE49-F238E27FC236}">
                <a16:creationId xmlns:a16="http://schemas.microsoft.com/office/drawing/2014/main" id="{495EF94E-E3A2-4D24-921E-806BE0313D87}"/>
              </a:ext>
            </a:extLst>
          </p:cNvPr>
          <p:cNvSpPr txBox="1"/>
          <p:nvPr userDrawn="1"/>
        </p:nvSpPr>
        <p:spPr>
          <a:xfrm>
            <a:off x="2384870"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FBB6B6C2-2AA1-4614-AEEB-D7245F9BFA9B}"/>
              </a:ext>
            </a:extLst>
          </p:cNvPr>
          <p:cNvSpPr txBox="1"/>
          <p:nvPr userDrawn="1"/>
        </p:nvSpPr>
        <p:spPr>
          <a:xfrm>
            <a:off x="5108668" y="6098117"/>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7AA7B38D-B9D6-42B2-B585-44160E7D768D}"/>
              </a:ext>
            </a:extLst>
          </p:cNvPr>
          <p:cNvSpPr txBox="1"/>
          <p:nvPr userDrawn="1"/>
        </p:nvSpPr>
        <p:spPr>
          <a:xfrm>
            <a:off x="8038799" y="6098117"/>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0" name="TextBox 19">
            <a:extLst>
              <a:ext uri="{FF2B5EF4-FFF2-40B4-BE49-F238E27FC236}">
                <a16:creationId xmlns:a16="http://schemas.microsoft.com/office/drawing/2014/main" id="{8C97653B-33D7-4C2E-8A5D-3BDFE2DDBBEC}"/>
              </a:ext>
            </a:extLst>
          </p:cNvPr>
          <p:cNvSpPr txBox="1"/>
          <p:nvPr userDrawn="1"/>
        </p:nvSpPr>
        <p:spPr>
          <a:xfrm>
            <a:off x="806336" y="2368751"/>
            <a:ext cx="8446112"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Megan Falkingham</a:t>
            </a:r>
          </a:p>
        </p:txBody>
      </p:sp>
      <p:sp>
        <p:nvSpPr>
          <p:cNvPr id="21" name="TextBox 20">
            <a:extLst>
              <a:ext uri="{FF2B5EF4-FFF2-40B4-BE49-F238E27FC236}">
                <a16:creationId xmlns:a16="http://schemas.microsoft.com/office/drawing/2014/main" id="{1510D109-8032-4979-B56C-A044869054FA}"/>
              </a:ext>
            </a:extLst>
          </p:cNvPr>
          <p:cNvSpPr txBox="1"/>
          <p:nvPr userDrawn="1"/>
        </p:nvSpPr>
        <p:spPr>
          <a:xfrm>
            <a:off x="806335" y="3246283"/>
            <a:ext cx="8446112" cy="584775"/>
          </a:xfrm>
          <a:prstGeom prst="rect">
            <a:avLst/>
          </a:prstGeom>
          <a:noFill/>
        </p:spPr>
        <p:txBody>
          <a:bodyPr wrap="square" rtlCol="0">
            <a:spAutoFit/>
          </a:bodyPr>
          <a:lstStyle/>
          <a:p>
            <a:r>
              <a:rPr lang="en-GB" sz="3200" dirty="0">
                <a:solidFill>
                  <a:schemeClr val="tx1"/>
                </a:solidFill>
                <a:latin typeface="Segoe UI Semibold" panose="020B0702040204020203" pitchFamily="34" charset="0"/>
                <a:cs typeface="Segoe UI Semibold" panose="020B0702040204020203" pitchFamily="34" charset="0"/>
              </a:rPr>
              <a:t>Creative Designer</a:t>
            </a:r>
          </a:p>
        </p:txBody>
      </p:sp>
    </p:spTree>
    <p:extLst>
      <p:ext uri="{BB962C8B-B14F-4D97-AF65-F5344CB8AC3E}">
        <p14:creationId xmlns:p14="http://schemas.microsoft.com/office/powerpoint/2010/main" val="52840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obert Hogg">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A04B678-F7B0-428F-A422-A1366B26B9E2}"/>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E1BCFEFC-EC85-44A1-9D6F-26A3DA6D0E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3292"/>
          <a:stretch/>
        </p:blipFill>
        <p:spPr>
          <a:xfrm>
            <a:off x="7660000" y="852974"/>
            <a:ext cx="3864320" cy="4846216"/>
          </a:xfrm>
          <a:prstGeom prst="rect">
            <a:avLst/>
          </a:prstGeom>
        </p:spPr>
      </p:pic>
      <p:sp>
        <p:nvSpPr>
          <p:cNvPr id="15" name="Rectangle 14">
            <a:extLst>
              <a:ext uri="{FF2B5EF4-FFF2-40B4-BE49-F238E27FC236}">
                <a16:creationId xmlns:a16="http://schemas.microsoft.com/office/drawing/2014/main" id="{FEFFEAC2-4E60-4E8A-92EF-6F3E4889BAFC}"/>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 picture containing vector graphics&#10;&#10;Description generated with high confidence">
            <a:extLst>
              <a:ext uri="{FF2B5EF4-FFF2-40B4-BE49-F238E27FC236}">
                <a16:creationId xmlns:a16="http://schemas.microsoft.com/office/drawing/2014/main" id="{C277C7C9-A3A7-4946-ADB1-84297EE671E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01491" y="6027340"/>
            <a:ext cx="525927" cy="525927"/>
          </a:xfrm>
          <a:prstGeom prst="rect">
            <a:avLst/>
          </a:prstGeom>
        </p:spPr>
      </p:pic>
      <p:pic>
        <p:nvPicPr>
          <p:cNvPr id="17" name="Picture 16">
            <a:extLst>
              <a:ext uri="{FF2B5EF4-FFF2-40B4-BE49-F238E27FC236}">
                <a16:creationId xmlns:a16="http://schemas.microsoft.com/office/drawing/2014/main" id="{BA4B76D5-C3FE-4438-8AD3-173D62C7131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36082" y="6035623"/>
            <a:ext cx="525927" cy="525927"/>
          </a:xfrm>
          <a:prstGeom prst="rect">
            <a:avLst/>
          </a:prstGeom>
        </p:spPr>
      </p:pic>
      <p:pic>
        <p:nvPicPr>
          <p:cNvPr id="18" name="Picture 17">
            <a:extLst>
              <a:ext uri="{FF2B5EF4-FFF2-40B4-BE49-F238E27FC236}">
                <a16:creationId xmlns:a16="http://schemas.microsoft.com/office/drawing/2014/main" id="{F7E3421E-1137-4253-84AF-0D28B7E8603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67569" y="6041660"/>
            <a:ext cx="525927" cy="525927"/>
          </a:xfrm>
          <a:prstGeom prst="rect">
            <a:avLst/>
          </a:prstGeom>
        </p:spPr>
      </p:pic>
      <p:sp>
        <p:nvSpPr>
          <p:cNvPr id="28" name="TextBox 27">
            <a:extLst>
              <a:ext uri="{FF2B5EF4-FFF2-40B4-BE49-F238E27FC236}">
                <a16:creationId xmlns:a16="http://schemas.microsoft.com/office/drawing/2014/main" id="{8EF3693F-A62C-48FF-99DB-7F6C9E619FA5}"/>
              </a:ext>
            </a:extLst>
          </p:cNvPr>
          <p:cNvSpPr txBox="1"/>
          <p:nvPr userDrawn="1"/>
        </p:nvSpPr>
        <p:spPr>
          <a:xfrm>
            <a:off x="1982013"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AE3721F8-C9A6-46A8-B253-9AD74303D4F9}"/>
              </a:ext>
            </a:extLst>
          </p:cNvPr>
          <p:cNvSpPr txBox="1"/>
          <p:nvPr userDrawn="1"/>
        </p:nvSpPr>
        <p:spPr>
          <a:xfrm>
            <a:off x="4705811" y="6081491"/>
            <a:ext cx="183095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RobertHogg</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8C6AE8D2-2B0E-41FF-8A1E-3374F5583CDC}"/>
              </a:ext>
            </a:extLst>
          </p:cNvPr>
          <p:cNvSpPr txBox="1"/>
          <p:nvPr userDrawn="1"/>
        </p:nvSpPr>
        <p:spPr>
          <a:xfrm>
            <a:off x="7655196" y="6081491"/>
            <a:ext cx="351410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Blogs.blackmarble.co.uk/boss</a:t>
            </a:r>
          </a:p>
        </p:txBody>
      </p:sp>
      <p:sp>
        <p:nvSpPr>
          <p:cNvPr id="44" name="TextBox 43">
            <a:extLst>
              <a:ext uri="{FF2B5EF4-FFF2-40B4-BE49-F238E27FC236}">
                <a16:creationId xmlns:a16="http://schemas.microsoft.com/office/drawing/2014/main" id="{4235A46D-4EA3-4F27-9C10-A46E8A5F644E}"/>
              </a:ext>
            </a:extLst>
          </p:cNvPr>
          <p:cNvSpPr txBox="1"/>
          <p:nvPr userDrawn="1"/>
        </p:nvSpPr>
        <p:spPr>
          <a:xfrm>
            <a:off x="806336" y="1866220"/>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Robert Hogg</a:t>
            </a:r>
          </a:p>
        </p:txBody>
      </p:sp>
      <p:sp>
        <p:nvSpPr>
          <p:cNvPr id="45" name="TextBox 44">
            <a:extLst>
              <a:ext uri="{FF2B5EF4-FFF2-40B4-BE49-F238E27FC236}">
                <a16:creationId xmlns:a16="http://schemas.microsoft.com/office/drawing/2014/main" id="{5958B4D4-6672-4AAC-AA06-B75411561C1A}"/>
              </a:ext>
            </a:extLst>
          </p:cNvPr>
          <p:cNvSpPr txBox="1"/>
          <p:nvPr userDrawn="1"/>
        </p:nvSpPr>
        <p:spPr>
          <a:xfrm>
            <a:off x="806337" y="2743752"/>
            <a:ext cx="7476586" cy="2062103"/>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Executive Officer (CEO)</a:t>
            </a:r>
          </a:p>
          <a:p>
            <a:pPr lvl="0"/>
            <a:r>
              <a:rPr lang="en-US" sz="3200">
                <a:latin typeface="+mj-lt"/>
              </a:rPr>
              <a:t>MVP (Azure)</a:t>
            </a:r>
          </a:p>
          <a:p>
            <a:pPr lvl="0"/>
            <a:r>
              <a:rPr lang="en-US" sz="3200">
                <a:latin typeface="+mj-lt"/>
              </a:rPr>
              <a:t>Microsoft Regional Director</a:t>
            </a:r>
          </a:p>
          <a:p>
            <a:endParaRPr lang="en-GB" sz="3200">
              <a:solidFill>
                <a:schemeClr val="tx1"/>
              </a:solidFill>
              <a:latin typeface="Segoe UI Semibold" panose="020B0702040204020203" pitchFamily="34" charset="0"/>
              <a:cs typeface="Segoe UI Semibold" panose="020B0702040204020203" pitchFamily="34" charset="0"/>
            </a:endParaRPr>
          </a:p>
        </p:txBody>
      </p:sp>
      <p:sp>
        <p:nvSpPr>
          <p:cNvPr id="2" name="Oval 1">
            <a:extLst>
              <a:ext uri="{FF2B5EF4-FFF2-40B4-BE49-F238E27FC236}">
                <a16:creationId xmlns:a16="http://schemas.microsoft.com/office/drawing/2014/main" id="{6B8B7B24-5AA6-4484-8E26-A52C8BCF987A}"/>
              </a:ext>
            </a:extLst>
          </p:cNvPr>
          <p:cNvSpPr/>
          <p:nvPr userDrawn="1"/>
        </p:nvSpPr>
        <p:spPr>
          <a:xfrm>
            <a:off x="10245390" y="4505498"/>
            <a:ext cx="340822" cy="3823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0BA08982-1AAD-4E91-8A15-844A9922581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Tree>
    <p:extLst>
      <p:ext uri="{BB962C8B-B14F-4D97-AF65-F5344CB8AC3E}">
        <p14:creationId xmlns:p14="http://schemas.microsoft.com/office/powerpoint/2010/main" val="124529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ndy Dawson">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1E7FC23-D04F-4EC9-8587-AB6E9CC3AC1F}"/>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E857E517-0F5F-4AEA-9F58-32CA1B21A7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033" r="15420" b="26809"/>
          <a:stretch/>
        </p:blipFill>
        <p:spPr>
          <a:xfrm>
            <a:off x="8282922" y="595282"/>
            <a:ext cx="3282251" cy="5103570"/>
          </a:xfrm>
          <a:prstGeom prst="rect">
            <a:avLst/>
          </a:prstGeom>
        </p:spPr>
      </p:pic>
      <p:sp>
        <p:nvSpPr>
          <p:cNvPr id="15" name="Rectangle 14">
            <a:extLst>
              <a:ext uri="{FF2B5EF4-FFF2-40B4-BE49-F238E27FC236}">
                <a16:creationId xmlns:a16="http://schemas.microsoft.com/office/drawing/2014/main" id="{101F39BF-05E2-4DA6-A49C-9C0E4997E021}"/>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 picture containing vector graphics&#10;&#10;Description generated with high confidence">
            <a:extLst>
              <a:ext uri="{FF2B5EF4-FFF2-40B4-BE49-F238E27FC236}">
                <a16:creationId xmlns:a16="http://schemas.microsoft.com/office/drawing/2014/main" id="{20459344-16E1-441A-A1DA-ED0589EBC6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75891" y="6027340"/>
            <a:ext cx="525927" cy="525927"/>
          </a:xfrm>
          <a:prstGeom prst="rect">
            <a:avLst/>
          </a:prstGeom>
        </p:spPr>
      </p:pic>
      <p:pic>
        <p:nvPicPr>
          <p:cNvPr id="17" name="Picture 16">
            <a:extLst>
              <a:ext uri="{FF2B5EF4-FFF2-40B4-BE49-F238E27FC236}">
                <a16:creationId xmlns:a16="http://schemas.microsoft.com/office/drawing/2014/main" id="{DAAF6D68-29B6-49D3-A50C-2B37354F578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8812" y="6035623"/>
            <a:ext cx="525927" cy="525927"/>
          </a:xfrm>
          <a:prstGeom prst="rect">
            <a:avLst/>
          </a:prstGeom>
        </p:spPr>
      </p:pic>
      <p:pic>
        <p:nvPicPr>
          <p:cNvPr id="18" name="Picture 17">
            <a:extLst>
              <a:ext uri="{FF2B5EF4-FFF2-40B4-BE49-F238E27FC236}">
                <a16:creationId xmlns:a16="http://schemas.microsoft.com/office/drawing/2014/main" id="{C30C0BB1-7CAB-4CA2-A009-A8E54F973CA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58758" y="6041660"/>
            <a:ext cx="525927" cy="525927"/>
          </a:xfrm>
          <a:prstGeom prst="rect">
            <a:avLst/>
          </a:prstGeom>
        </p:spPr>
      </p:pic>
      <p:sp>
        <p:nvSpPr>
          <p:cNvPr id="36" name="TextBox 35">
            <a:extLst>
              <a:ext uri="{FF2B5EF4-FFF2-40B4-BE49-F238E27FC236}">
                <a16:creationId xmlns:a16="http://schemas.microsoft.com/office/drawing/2014/main" id="{50148501-842E-41FF-B2FD-A659C9F6AB1A}"/>
              </a:ext>
            </a:extLst>
          </p:cNvPr>
          <p:cNvSpPr txBox="1"/>
          <p:nvPr userDrawn="1"/>
        </p:nvSpPr>
        <p:spPr>
          <a:xfrm>
            <a:off x="2056828"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7" name="TextBox 36">
            <a:extLst>
              <a:ext uri="{FF2B5EF4-FFF2-40B4-BE49-F238E27FC236}">
                <a16:creationId xmlns:a16="http://schemas.microsoft.com/office/drawing/2014/main" id="{EEB58D2E-72B8-49E8-8FCF-14398ED07723}"/>
              </a:ext>
            </a:extLst>
          </p:cNvPr>
          <p:cNvSpPr txBox="1"/>
          <p:nvPr userDrawn="1"/>
        </p:nvSpPr>
        <p:spPr>
          <a:xfrm>
            <a:off x="4780626" y="6081491"/>
            <a:ext cx="1220206"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@W4050</a:t>
            </a:r>
          </a:p>
        </p:txBody>
      </p:sp>
      <p:sp>
        <p:nvSpPr>
          <p:cNvPr id="39" name="TextBox 38">
            <a:extLst>
              <a:ext uri="{FF2B5EF4-FFF2-40B4-BE49-F238E27FC236}">
                <a16:creationId xmlns:a16="http://schemas.microsoft.com/office/drawing/2014/main" id="{26A12EFC-EAD3-4DBF-9766-34DBE7AAF438}"/>
              </a:ext>
            </a:extLst>
          </p:cNvPr>
          <p:cNvSpPr txBox="1"/>
          <p:nvPr userDrawn="1"/>
        </p:nvSpPr>
        <p:spPr>
          <a:xfrm>
            <a:off x="7131705" y="6081491"/>
            <a:ext cx="399660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adawson</a:t>
            </a:r>
            <a:endParaRPr lang="en-GB" sz="2000">
              <a:solidFill>
                <a:srgbClr val="404040"/>
              </a:solidFill>
              <a:latin typeface="Segoe UI" panose="020B0502040204020203" pitchFamily="34" charset="0"/>
              <a:cs typeface="Segoe UI" panose="020B0502040204020203" pitchFamily="34" charset="0"/>
            </a:endParaRPr>
          </a:p>
        </p:txBody>
      </p:sp>
      <p:pic>
        <p:nvPicPr>
          <p:cNvPr id="38" name="Picture 37">
            <a:extLst>
              <a:ext uri="{FF2B5EF4-FFF2-40B4-BE49-F238E27FC236}">
                <a16:creationId xmlns:a16="http://schemas.microsoft.com/office/drawing/2014/main" id="{EB9C46B5-0C78-4F1C-B673-21740C1E5DC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45" name="TextBox 44">
            <a:extLst>
              <a:ext uri="{FF2B5EF4-FFF2-40B4-BE49-F238E27FC236}">
                <a16:creationId xmlns:a16="http://schemas.microsoft.com/office/drawing/2014/main" id="{55ACA838-8B1C-4498-ABA5-7B35C08F9992}"/>
              </a:ext>
            </a:extLst>
          </p:cNvPr>
          <p:cNvSpPr txBox="1"/>
          <p:nvPr userDrawn="1"/>
        </p:nvSpPr>
        <p:spPr>
          <a:xfrm>
            <a:off x="806336" y="2038926"/>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Andy Dawson</a:t>
            </a:r>
          </a:p>
        </p:txBody>
      </p:sp>
      <p:sp>
        <p:nvSpPr>
          <p:cNvPr id="46" name="TextBox 45">
            <a:extLst>
              <a:ext uri="{FF2B5EF4-FFF2-40B4-BE49-F238E27FC236}">
                <a16:creationId xmlns:a16="http://schemas.microsoft.com/office/drawing/2014/main" id="{EF491960-8987-4EDE-A2F0-27BB68BCD84C}"/>
              </a:ext>
            </a:extLst>
          </p:cNvPr>
          <p:cNvSpPr txBox="1"/>
          <p:nvPr userDrawn="1"/>
        </p:nvSpPr>
        <p:spPr>
          <a:xfrm>
            <a:off x="806335" y="2916458"/>
            <a:ext cx="7476587" cy="1569660"/>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Information Officer (CIO)</a:t>
            </a:r>
          </a:p>
          <a:p>
            <a:pPr lvl="0"/>
            <a:r>
              <a:rPr lang="en-US" sz="3200">
                <a:latin typeface="+mj-lt"/>
              </a:rPr>
              <a:t>MVP (Office Apps and Services)</a:t>
            </a:r>
          </a:p>
          <a:p>
            <a:endParaRPr lang="en-GB" sz="3200">
              <a:solidFill>
                <a:schemeClr val="tx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11117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ik Hepworth">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BAA1DF2-E601-461E-8716-9BA180493A6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a:extLst>
              <a:ext uri="{FF2B5EF4-FFF2-40B4-BE49-F238E27FC236}">
                <a16:creationId xmlns:a16="http://schemas.microsoft.com/office/drawing/2014/main" id="{8C39A50E-379E-44CB-860E-A5AEE33D2F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3973"/>
          <a:stretch/>
        </p:blipFill>
        <p:spPr>
          <a:xfrm>
            <a:off x="8282921" y="1109270"/>
            <a:ext cx="3313340" cy="4589582"/>
          </a:xfrm>
          <a:prstGeom prst="rect">
            <a:avLst/>
          </a:prstGeom>
        </p:spPr>
      </p:pic>
      <p:sp>
        <p:nvSpPr>
          <p:cNvPr id="18" name="Rectangle 17">
            <a:extLst>
              <a:ext uri="{FF2B5EF4-FFF2-40B4-BE49-F238E27FC236}">
                <a16:creationId xmlns:a16="http://schemas.microsoft.com/office/drawing/2014/main" id="{4391A027-E75F-4989-982B-DAAC65C41611}"/>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descr="A picture containing vector graphics&#10;&#10;Description generated with high confidence">
            <a:extLst>
              <a:ext uri="{FF2B5EF4-FFF2-40B4-BE49-F238E27FC236}">
                <a16:creationId xmlns:a16="http://schemas.microsoft.com/office/drawing/2014/main" id="{88E6FE80-FB1A-4C8E-9215-E657BBACE3E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760" y="6027340"/>
            <a:ext cx="525927" cy="525927"/>
          </a:xfrm>
          <a:prstGeom prst="rect">
            <a:avLst/>
          </a:prstGeom>
        </p:spPr>
      </p:pic>
      <p:pic>
        <p:nvPicPr>
          <p:cNvPr id="20" name="Picture 19">
            <a:extLst>
              <a:ext uri="{FF2B5EF4-FFF2-40B4-BE49-F238E27FC236}">
                <a16:creationId xmlns:a16="http://schemas.microsoft.com/office/drawing/2014/main" id="{1D237531-BD89-4EB8-A4F5-25479AA1B13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84960" y="6035623"/>
            <a:ext cx="525927" cy="525927"/>
          </a:xfrm>
          <a:prstGeom prst="rect">
            <a:avLst/>
          </a:prstGeom>
        </p:spPr>
      </p:pic>
      <p:pic>
        <p:nvPicPr>
          <p:cNvPr id="21" name="Picture 20">
            <a:extLst>
              <a:ext uri="{FF2B5EF4-FFF2-40B4-BE49-F238E27FC236}">
                <a16:creationId xmlns:a16="http://schemas.microsoft.com/office/drawing/2014/main" id="{89307637-6EBB-41AC-87F9-2FF9F70D3B1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76714" y="6041660"/>
            <a:ext cx="525927" cy="525927"/>
          </a:xfrm>
          <a:prstGeom prst="rect">
            <a:avLst/>
          </a:prstGeom>
        </p:spPr>
      </p:pic>
      <p:sp>
        <p:nvSpPr>
          <p:cNvPr id="25" name="TextBox 24">
            <a:extLst>
              <a:ext uri="{FF2B5EF4-FFF2-40B4-BE49-F238E27FC236}">
                <a16:creationId xmlns:a16="http://schemas.microsoft.com/office/drawing/2014/main" id="{9997588D-22CF-4D9B-8B38-9EB9ED7761CA}"/>
              </a:ext>
            </a:extLst>
          </p:cNvPr>
          <p:cNvSpPr txBox="1"/>
          <p:nvPr userDrawn="1"/>
        </p:nvSpPr>
        <p:spPr>
          <a:xfrm>
            <a:off x="1539204"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6" name="TextBox 25">
            <a:extLst>
              <a:ext uri="{FF2B5EF4-FFF2-40B4-BE49-F238E27FC236}">
                <a16:creationId xmlns:a16="http://schemas.microsoft.com/office/drawing/2014/main" id="{5E3043F5-5B8F-4236-AAE9-3292D3D9A3AD}"/>
              </a:ext>
            </a:extLst>
          </p:cNvPr>
          <p:cNvSpPr txBox="1"/>
          <p:nvPr userDrawn="1"/>
        </p:nvSpPr>
        <p:spPr>
          <a:xfrm>
            <a:off x="4263002" y="6081491"/>
            <a:ext cx="1807098"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rikhepworth</a:t>
            </a:r>
            <a:endParaRPr lang="en-GB" sz="2000">
              <a:solidFill>
                <a:srgbClr val="404040"/>
              </a:solidFill>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B9C55811-0D33-43C7-B8E4-03BE6828EB92}"/>
              </a:ext>
            </a:extLst>
          </p:cNvPr>
          <p:cNvSpPr txBox="1"/>
          <p:nvPr userDrawn="1"/>
        </p:nvSpPr>
        <p:spPr>
          <a:xfrm>
            <a:off x="7174096" y="6081491"/>
            <a:ext cx="4181145"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rhepworth</a:t>
            </a:r>
            <a:endParaRPr lang="en-GB" sz="2000">
              <a:solidFill>
                <a:srgbClr val="404040"/>
              </a:solidFill>
              <a:latin typeface="Segoe UI" panose="020B0502040204020203" pitchFamily="34" charset="0"/>
              <a:cs typeface="Segoe UI" panose="020B0502040204020203" pitchFamily="34" charset="0"/>
            </a:endParaRPr>
          </a:p>
        </p:txBody>
      </p:sp>
      <p:sp>
        <p:nvSpPr>
          <p:cNvPr id="42" name="TextBox 41">
            <a:extLst>
              <a:ext uri="{FF2B5EF4-FFF2-40B4-BE49-F238E27FC236}">
                <a16:creationId xmlns:a16="http://schemas.microsoft.com/office/drawing/2014/main" id="{ED5FC0B1-ABB0-4384-A2D5-54055F7A336B}"/>
              </a:ext>
            </a:extLst>
          </p:cNvPr>
          <p:cNvSpPr txBox="1"/>
          <p:nvPr userDrawn="1"/>
        </p:nvSpPr>
        <p:spPr>
          <a:xfrm>
            <a:off x="806336" y="2034019"/>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Rik Hepworth</a:t>
            </a:r>
          </a:p>
        </p:txBody>
      </p:sp>
      <p:sp>
        <p:nvSpPr>
          <p:cNvPr id="43" name="TextBox 42">
            <a:extLst>
              <a:ext uri="{FF2B5EF4-FFF2-40B4-BE49-F238E27FC236}">
                <a16:creationId xmlns:a16="http://schemas.microsoft.com/office/drawing/2014/main" id="{3FA72A2B-ACE5-4A2C-80B0-CBF2EF4D7AC7}"/>
              </a:ext>
            </a:extLst>
          </p:cNvPr>
          <p:cNvSpPr txBox="1"/>
          <p:nvPr userDrawn="1"/>
        </p:nvSpPr>
        <p:spPr>
          <a:xfrm>
            <a:off x="806335" y="2911551"/>
            <a:ext cx="7476587"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Consultancy Officer (CCO)</a:t>
            </a:r>
          </a:p>
          <a:p>
            <a:pPr lvl="0"/>
            <a:r>
              <a:rPr lang="en-US" sz="3200">
                <a:latin typeface="+mj-lt"/>
              </a:rPr>
              <a:t>MVP (Azure)</a:t>
            </a:r>
          </a:p>
        </p:txBody>
      </p:sp>
      <p:pic>
        <p:nvPicPr>
          <p:cNvPr id="14" name="Picture 13">
            <a:extLst>
              <a:ext uri="{FF2B5EF4-FFF2-40B4-BE49-F238E27FC236}">
                <a16:creationId xmlns:a16="http://schemas.microsoft.com/office/drawing/2014/main" id="{7C3FA704-DB3C-48A8-BC39-234306E1366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Tree>
    <p:extLst>
      <p:ext uri="{BB962C8B-B14F-4D97-AF65-F5344CB8AC3E}">
        <p14:creationId xmlns:p14="http://schemas.microsoft.com/office/powerpoint/2010/main" val="264069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ichard Fennell">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1D3B1DF-7106-4B7B-9F93-E37CDBF6E212}"/>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7222FE75-6174-4B59-9696-7B2A5A1E4F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5979"/>
          <a:stretch/>
        </p:blipFill>
        <p:spPr>
          <a:xfrm>
            <a:off x="8637797" y="1002500"/>
            <a:ext cx="2451535" cy="4696352"/>
          </a:xfrm>
          <a:prstGeom prst="rect">
            <a:avLst/>
          </a:prstGeom>
        </p:spPr>
      </p:pic>
      <p:sp>
        <p:nvSpPr>
          <p:cNvPr id="16" name="Rectangle 15">
            <a:extLst>
              <a:ext uri="{FF2B5EF4-FFF2-40B4-BE49-F238E27FC236}">
                <a16:creationId xmlns:a16="http://schemas.microsoft.com/office/drawing/2014/main" id="{6D5F17CF-B081-403D-95A2-2C04746A83F8}"/>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descr="A picture containing vector graphics&#10;&#10;Description generated with high confidence">
            <a:extLst>
              <a:ext uri="{FF2B5EF4-FFF2-40B4-BE49-F238E27FC236}">
                <a16:creationId xmlns:a16="http://schemas.microsoft.com/office/drawing/2014/main" id="{0703330E-99CC-4B06-B59B-6EC847E87A7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782" y="6027340"/>
            <a:ext cx="525927" cy="525927"/>
          </a:xfrm>
          <a:prstGeom prst="rect">
            <a:avLst/>
          </a:prstGeom>
        </p:spPr>
      </p:pic>
      <p:pic>
        <p:nvPicPr>
          <p:cNvPr id="19" name="Picture 18">
            <a:extLst>
              <a:ext uri="{FF2B5EF4-FFF2-40B4-BE49-F238E27FC236}">
                <a16:creationId xmlns:a16="http://schemas.microsoft.com/office/drawing/2014/main" id="{8EAA37F1-6055-44CB-A812-619DADA95D6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31349" y="6035623"/>
            <a:ext cx="525927" cy="525927"/>
          </a:xfrm>
          <a:prstGeom prst="rect">
            <a:avLst/>
          </a:prstGeom>
        </p:spPr>
      </p:pic>
      <p:pic>
        <p:nvPicPr>
          <p:cNvPr id="20" name="Picture 19">
            <a:extLst>
              <a:ext uri="{FF2B5EF4-FFF2-40B4-BE49-F238E27FC236}">
                <a16:creationId xmlns:a16="http://schemas.microsoft.com/office/drawing/2014/main" id="{C0972D10-4EF1-4190-B4F1-C761965CC74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85591" y="6041660"/>
            <a:ext cx="525927" cy="525927"/>
          </a:xfrm>
          <a:prstGeom prst="rect">
            <a:avLst/>
          </a:prstGeom>
        </p:spPr>
      </p:pic>
      <p:pic>
        <p:nvPicPr>
          <p:cNvPr id="24" name="Picture 23">
            <a:extLst>
              <a:ext uri="{FF2B5EF4-FFF2-40B4-BE49-F238E27FC236}">
                <a16:creationId xmlns:a16="http://schemas.microsoft.com/office/drawing/2014/main" id="{DDED516E-DD2E-412D-8097-FB54910FD54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41" name="TextBox 40">
            <a:extLst>
              <a:ext uri="{FF2B5EF4-FFF2-40B4-BE49-F238E27FC236}">
                <a16:creationId xmlns:a16="http://schemas.microsoft.com/office/drawing/2014/main" id="{7ED7FF74-5603-4E31-A21D-FC0A82071C88}"/>
              </a:ext>
            </a:extLst>
          </p:cNvPr>
          <p:cNvSpPr txBox="1"/>
          <p:nvPr userDrawn="1"/>
        </p:nvSpPr>
        <p:spPr>
          <a:xfrm>
            <a:off x="806336" y="2036245"/>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Richard Fennell</a:t>
            </a:r>
          </a:p>
        </p:txBody>
      </p:sp>
      <p:sp>
        <p:nvSpPr>
          <p:cNvPr id="42" name="TextBox 41">
            <a:extLst>
              <a:ext uri="{FF2B5EF4-FFF2-40B4-BE49-F238E27FC236}">
                <a16:creationId xmlns:a16="http://schemas.microsoft.com/office/drawing/2014/main" id="{832E872C-A271-4007-9D31-29C25F85AC88}"/>
              </a:ext>
            </a:extLst>
          </p:cNvPr>
          <p:cNvSpPr txBox="1"/>
          <p:nvPr userDrawn="1"/>
        </p:nvSpPr>
        <p:spPr>
          <a:xfrm>
            <a:off x="806335" y="2913777"/>
            <a:ext cx="7476587"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Technology Officer (CTO)</a:t>
            </a:r>
          </a:p>
          <a:p>
            <a:pPr lvl="0"/>
            <a:r>
              <a:rPr lang="en-US" sz="3200">
                <a:latin typeface="+mj-lt"/>
              </a:rPr>
              <a:t>MVP (Developer Technologies)</a:t>
            </a:r>
            <a:endParaRPr lang="en-GB" sz="3200">
              <a:solidFill>
                <a:schemeClr val="tx1"/>
              </a:solidFill>
              <a:latin typeface="Segoe UI Semibold" panose="020B0702040204020203" pitchFamily="34" charset="0"/>
              <a:cs typeface="Segoe UI Semibold" panose="020B0702040204020203" pitchFamily="34" charset="0"/>
            </a:endParaRPr>
          </a:p>
        </p:txBody>
      </p:sp>
      <p:sp>
        <p:nvSpPr>
          <p:cNvPr id="25" name="TextBox 24">
            <a:extLst>
              <a:ext uri="{FF2B5EF4-FFF2-40B4-BE49-F238E27FC236}">
                <a16:creationId xmlns:a16="http://schemas.microsoft.com/office/drawing/2014/main" id="{0759FAFE-9B20-4B8E-9D89-6854279C3530}"/>
              </a:ext>
            </a:extLst>
          </p:cNvPr>
          <p:cNvSpPr txBox="1"/>
          <p:nvPr userDrawn="1"/>
        </p:nvSpPr>
        <p:spPr>
          <a:xfrm>
            <a:off x="1674709" y="6089023"/>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1" name="TextBox 30">
            <a:extLst>
              <a:ext uri="{FF2B5EF4-FFF2-40B4-BE49-F238E27FC236}">
                <a16:creationId xmlns:a16="http://schemas.microsoft.com/office/drawing/2014/main" id="{D1CDB093-9B54-44E7-AF45-DE00FAB93C4B}"/>
              </a:ext>
            </a:extLst>
          </p:cNvPr>
          <p:cNvSpPr txBox="1"/>
          <p:nvPr userDrawn="1"/>
        </p:nvSpPr>
        <p:spPr>
          <a:xfrm>
            <a:off x="4356942" y="6089023"/>
            <a:ext cx="2088842"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RichardFennell</a:t>
            </a:r>
            <a:endParaRPr lang="en-GB" sz="2000">
              <a:solidFill>
                <a:srgbClr val="404040"/>
              </a:solidFill>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DD64608B-A82B-4D2D-82E1-33C09AA3EFF7}"/>
              </a:ext>
            </a:extLst>
          </p:cNvPr>
          <p:cNvSpPr txBox="1"/>
          <p:nvPr userDrawn="1"/>
        </p:nvSpPr>
        <p:spPr>
          <a:xfrm>
            <a:off x="7511518" y="6089023"/>
            <a:ext cx="385560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rfennell</a:t>
            </a:r>
            <a:endParaRPr lang="en-GB" sz="2000">
              <a:solidFill>
                <a:srgbClr val="40404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8121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yan Yates">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2CCB8FC-FA49-448E-AC69-61445CA794FF}"/>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close up of a mask&#10;&#10;Description generated with high confidence">
            <a:extLst>
              <a:ext uri="{FF2B5EF4-FFF2-40B4-BE49-F238E27FC236}">
                <a16:creationId xmlns:a16="http://schemas.microsoft.com/office/drawing/2014/main" id="{B527D1EC-C5BC-4B40-A91E-A55122658E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6922"/>
          <a:stretch/>
        </p:blipFill>
        <p:spPr>
          <a:xfrm>
            <a:off x="8807591" y="1096980"/>
            <a:ext cx="2163846" cy="4601871"/>
          </a:xfrm>
          <a:prstGeom prst="rect">
            <a:avLst/>
          </a:prstGeom>
        </p:spPr>
      </p:pic>
      <p:sp>
        <p:nvSpPr>
          <p:cNvPr id="23" name="Rectangle 22">
            <a:extLst>
              <a:ext uri="{FF2B5EF4-FFF2-40B4-BE49-F238E27FC236}">
                <a16:creationId xmlns:a16="http://schemas.microsoft.com/office/drawing/2014/main" id="{4B2A8317-5E18-4A63-A08B-FD0D1FA1EDBF}"/>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 picture containing vector graphics&#10;&#10;Description generated with high confidence">
            <a:extLst>
              <a:ext uri="{FF2B5EF4-FFF2-40B4-BE49-F238E27FC236}">
                <a16:creationId xmlns:a16="http://schemas.microsoft.com/office/drawing/2014/main" id="{13478A8B-4577-4762-B602-75C1704925F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607" y="6027340"/>
            <a:ext cx="525927" cy="525927"/>
          </a:xfrm>
          <a:prstGeom prst="rect">
            <a:avLst/>
          </a:prstGeom>
        </p:spPr>
      </p:pic>
      <p:pic>
        <p:nvPicPr>
          <p:cNvPr id="25" name="Picture 24">
            <a:extLst>
              <a:ext uri="{FF2B5EF4-FFF2-40B4-BE49-F238E27FC236}">
                <a16:creationId xmlns:a16="http://schemas.microsoft.com/office/drawing/2014/main" id="{B40922EB-0954-4C7A-AC92-87D2D066D57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46739" y="6035623"/>
            <a:ext cx="525927" cy="525927"/>
          </a:xfrm>
          <a:prstGeom prst="rect">
            <a:avLst/>
          </a:prstGeom>
        </p:spPr>
      </p:pic>
      <p:pic>
        <p:nvPicPr>
          <p:cNvPr id="27" name="Picture 26">
            <a:extLst>
              <a:ext uri="{FF2B5EF4-FFF2-40B4-BE49-F238E27FC236}">
                <a16:creationId xmlns:a16="http://schemas.microsoft.com/office/drawing/2014/main" id="{8524F7BD-52B4-4B81-87EC-854C8DF12DB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92668" y="6041660"/>
            <a:ext cx="525927" cy="525927"/>
          </a:xfrm>
          <a:prstGeom prst="rect">
            <a:avLst/>
          </a:prstGeom>
        </p:spPr>
      </p:pic>
      <p:pic>
        <p:nvPicPr>
          <p:cNvPr id="28" name="Picture 27">
            <a:extLst>
              <a:ext uri="{FF2B5EF4-FFF2-40B4-BE49-F238E27FC236}">
                <a16:creationId xmlns:a16="http://schemas.microsoft.com/office/drawing/2014/main" id="{D74F580A-F965-49CC-93F1-7CD1DD1CFB6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37" name="TextBox 36">
            <a:extLst>
              <a:ext uri="{FF2B5EF4-FFF2-40B4-BE49-F238E27FC236}">
                <a16:creationId xmlns:a16="http://schemas.microsoft.com/office/drawing/2014/main" id="{454D7A62-B0D2-4FFD-AD6C-4410733170DB}"/>
              </a:ext>
            </a:extLst>
          </p:cNvPr>
          <p:cNvSpPr txBox="1"/>
          <p:nvPr userDrawn="1"/>
        </p:nvSpPr>
        <p:spPr>
          <a:xfrm>
            <a:off x="2148534" y="6089023"/>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8" name="TextBox 37">
            <a:extLst>
              <a:ext uri="{FF2B5EF4-FFF2-40B4-BE49-F238E27FC236}">
                <a16:creationId xmlns:a16="http://schemas.microsoft.com/office/drawing/2014/main" id="{4CC36FAD-A427-4F71-90C2-A8E26E73421D}"/>
              </a:ext>
            </a:extLst>
          </p:cNvPr>
          <p:cNvSpPr txBox="1"/>
          <p:nvPr userDrawn="1"/>
        </p:nvSpPr>
        <p:spPr>
          <a:xfrm>
            <a:off x="4872332" y="6089023"/>
            <a:ext cx="2108591"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@RyanYates1990</a:t>
            </a:r>
          </a:p>
        </p:txBody>
      </p:sp>
      <p:sp>
        <p:nvSpPr>
          <p:cNvPr id="39" name="TextBox 38">
            <a:extLst>
              <a:ext uri="{FF2B5EF4-FFF2-40B4-BE49-F238E27FC236}">
                <a16:creationId xmlns:a16="http://schemas.microsoft.com/office/drawing/2014/main" id="{3C403784-E193-42C5-957F-3541336020FE}"/>
              </a:ext>
            </a:extLst>
          </p:cNvPr>
          <p:cNvSpPr txBox="1"/>
          <p:nvPr userDrawn="1"/>
        </p:nvSpPr>
        <p:spPr>
          <a:xfrm>
            <a:off x="8018595" y="6089023"/>
            <a:ext cx="2994731"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9" name="TextBox 28">
            <a:extLst>
              <a:ext uri="{FF2B5EF4-FFF2-40B4-BE49-F238E27FC236}">
                <a16:creationId xmlns:a16="http://schemas.microsoft.com/office/drawing/2014/main" id="{69C33E3C-6404-4C1B-9268-878F2317345F}"/>
              </a:ext>
            </a:extLst>
          </p:cNvPr>
          <p:cNvSpPr txBox="1"/>
          <p:nvPr userDrawn="1"/>
        </p:nvSpPr>
        <p:spPr>
          <a:xfrm>
            <a:off x="806336" y="2029342"/>
            <a:ext cx="7476588"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Ryan Yates</a:t>
            </a:r>
          </a:p>
        </p:txBody>
      </p:sp>
      <p:sp>
        <p:nvSpPr>
          <p:cNvPr id="35" name="TextBox 34">
            <a:extLst>
              <a:ext uri="{FF2B5EF4-FFF2-40B4-BE49-F238E27FC236}">
                <a16:creationId xmlns:a16="http://schemas.microsoft.com/office/drawing/2014/main" id="{3F6D58CE-2378-4FB8-AF6F-1A589F129BC5}"/>
              </a:ext>
            </a:extLst>
          </p:cNvPr>
          <p:cNvSpPr txBox="1"/>
          <p:nvPr userDrawn="1"/>
        </p:nvSpPr>
        <p:spPr>
          <a:xfrm>
            <a:off x="806335" y="2906874"/>
            <a:ext cx="7476588" cy="1569660"/>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Consultant</a:t>
            </a:r>
          </a:p>
          <a:p>
            <a:pPr lvl="0"/>
            <a:r>
              <a:rPr lang="en-US" sz="3200">
                <a:latin typeface="+mj-lt"/>
              </a:rPr>
              <a:t>MVP (Cloud and </a:t>
            </a:r>
            <a:r>
              <a:rPr lang="en-US" sz="3200" err="1">
                <a:latin typeface="+mj-lt"/>
              </a:rPr>
              <a:t>Datacentre</a:t>
            </a:r>
            <a:r>
              <a:rPr lang="en-US" sz="3200">
                <a:latin typeface="+mj-lt"/>
              </a:rPr>
              <a:t> Management)</a:t>
            </a:r>
          </a:p>
        </p:txBody>
      </p:sp>
    </p:spTree>
    <p:extLst>
      <p:ext uri="{BB962C8B-B14F-4D97-AF65-F5344CB8AC3E}">
        <p14:creationId xmlns:p14="http://schemas.microsoft.com/office/powerpoint/2010/main" val="146487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969" t="6082" r="22365"/>
          <a:stretch/>
        </p:blipFill>
        <p:spPr>
          <a:xfrm>
            <a:off x="1" y="230909"/>
            <a:ext cx="12192000" cy="6492620"/>
          </a:xfrm>
          <a:prstGeom prst="rect">
            <a:avLst/>
          </a:prstGeom>
        </p:spPr>
      </p:pic>
      <p:pic>
        <p:nvPicPr>
          <p:cNvPr id="27" name="Picture 26">
            <a:extLst>
              <a:ext uri="{FF2B5EF4-FFF2-40B4-BE49-F238E27FC236}">
                <a16:creationId xmlns:a16="http://schemas.microsoft.com/office/drawing/2014/main" id="{A350FADF-19E9-4A05-89CE-2F006276AAF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936987" y="962525"/>
            <a:ext cx="2164155"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352320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userDrawn="1">
            <p:extLst>
              <p:ext uri="{D42A27DB-BD31-4B8C-83A1-F6EECF244321}">
                <p14:modId xmlns:p14="http://schemas.microsoft.com/office/powerpoint/2010/main" val="4282959440"/>
              </p:ext>
            </p:extLst>
          </p:nvPr>
        </p:nvGraphicFramePr>
        <p:xfrm>
          <a:off x="4298366" y="1189181"/>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Public Sector and National Security (Winner 2015 and Finalist 2017), CityNext (Finalist 2018) and Government (Finalist 2018)</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Police Mobile Solution – tuServ</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userDrawn="1">
            <p:extLst>
              <p:ext uri="{D42A27DB-BD31-4B8C-83A1-F6EECF244321}">
                <p14:modId xmlns:p14="http://schemas.microsoft.com/office/powerpoint/2010/main" val="2681575810"/>
              </p:ext>
            </p:extLst>
          </p:nvPr>
        </p:nvGraphicFramePr>
        <p:xfrm>
          <a:off x="4298365" y="3810827"/>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Application Development (Winner 2015 and Finalist 2017) and Development Platform (Winner 2016)</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Windows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userDrawn="1">
            <p:extLst>
              <p:ext uri="{D42A27DB-BD31-4B8C-83A1-F6EECF244321}">
                <p14:modId xmlns:p14="http://schemas.microsoft.com/office/powerpoint/2010/main" val="2841178429"/>
              </p:ext>
            </p:extLst>
          </p:nvPr>
        </p:nvGraphicFramePr>
        <p:xfrm>
          <a:off x="8087693" y="1179639"/>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userDrawn="1">
            <p:extLst>
              <p:ext uri="{D42A27DB-BD31-4B8C-83A1-F6EECF244321}">
                <p14:modId xmlns:p14="http://schemas.microsoft.com/office/powerpoint/2010/main" val="3743758859"/>
              </p:ext>
            </p:extLst>
          </p:nvPr>
        </p:nvGraphicFramePr>
        <p:xfrm>
          <a:off x="8087692" y="3810825"/>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userDrawn="1"/>
        </p:nvSpPr>
        <p:spPr bwMode="auto">
          <a:xfrm>
            <a:off x="8087693" y="442632"/>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userDrawn="1"/>
        </p:nvSpPr>
        <p:spPr bwMode="auto">
          <a:xfrm>
            <a:off x="395785" y="450321"/>
            <a:ext cx="3799710"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userDrawn="1"/>
        </p:nvSpPr>
        <p:spPr bwMode="auto">
          <a:xfrm>
            <a:off x="4302645" y="442632"/>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userDrawn="1">
            <p:extLst>
              <p:ext uri="{D42A27DB-BD31-4B8C-83A1-F6EECF244321}">
                <p14:modId xmlns:p14="http://schemas.microsoft.com/office/powerpoint/2010/main" val="611917172"/>
              </p:ext>
            </p:extLst>
          </p:nvPr>
        </p:nvGraphicFramePr>
        <p:xfrm>
          <a:off x="395786" y="1189182"/>
          <a:ext cx="3799710" cy="2510350"/>
        </p:xfrm>
        <a:graphic>
          <a:graphicData uri="http://schemas.openxmlformats.org/drawingml/2006/table">
            <a:tbl>
              <a:tblPr firstRow="1" bandRow="1">
                <a:tableStyleId>{5C22544A-7EE6-4342-B048-85BDC9FD1C3A}</a:tableStyleId>
              </a:tblPr>
              <a:tblGrid>
                <a:gridCol w="3799710">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4772" y="356871"/>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275" y="363984"/>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userDrawn="1">
            <p:extLst>
              <p:ext uri="{D42A27DB-BD31-4B8C-83A1-F6EECF244321}">
                <p14:modId xmlns:p14="http://schemas.microsoft.com/office/powerpoint/2010/main" val="4029187687"/>
              </p:ext>
            </p:extLst>
          </p:nvPr>
        </p:nvGraphicFramePr>
        <p:xfrm>
          <a:off x="395785" y="3810826"/>
          <a:ext cx="3799710" cy="2614571"/>
        </p:xfrm>
        <a:graphic>
          <a:graphicData uri="http://schemas.openxmlformats.org/drawingml/2006/table">
            <a:tbl>
              <a:tblPr firstRow="1" bandRow="1">
                <a:tableStyleId>{5C22544A-7EE6-4342-B048-85BDC9FD1C3A}</a:tableStyleId>
              </a:tblPr>
              <a:tblGrid>
                <a:gridCol w="3799710">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Cloud Platform and Application Integration</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33704" y="5405623"/>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2923" y="5851823"/>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97865" y="5967878"/>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586695" y="5985037"/>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userDrawn="1"/>
        </p:nvPicPr>
        <p:blipFill rotWithShape="1">
          <a:blip r:embed="rId7"/>
          <a:srcRect b="1751"/>
          <a:stretch/>
        </p:blipFill>
        <p:spPr>
          <a:xfrm>
            <a:off x="2210986" y="1715885"/>
            <a:ext cx="1944211" cy="198364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userDrawn="1"/>
        </p:nvPicPr>
        <p:blipFill rotWithShape="1">
          <a:blip r:embed="rId8"/>
          <a:srcRect b="9775"/>
          <a:stretch/>
        </p:blipFill>
        <p:spPr>
          <a:xfrm>
            <a:off x="2136284" y="4596006"/>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168567" y="2914400"/>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userDrawn="1"/>
        </p:nvGrpSpPr>
        <p:grpSpPr>
          <a:xfrm>
            <a:off x="9531789" y="1730403"/>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0"/>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1"/>
            <a:stretch>
              <a:fillRect/>
            </a:stretch>
          </p:blipFill>
          <p:spPr>
            <a:xfrm>
              <a:off x="10493959" y="3408896"/>
              <a:ext cx="560717" cy="412603"/>
            </a:xfrm>
            <a:prstGeom prst="rect">
              <a:avLst/>
            </a:prstGeom>
          </p:spPr>
        </p:pic>
      </p:grpSp>
      <p:pic>
        <p:nvPicPr>
          <p:cNvPr id="26" name="Picture 25">
            <a:extLst>
              <a:ext uri="{FF2B5EF4-FFF2-40B4-BE49-F238E27FC236}">
                <a16:creationId xmlns:a16="http://schemas.microsoft.com/office/drawing/2014/main" id="{BE3E4475-A340-42C5-84F1-037B52ECFA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9358" y="356870"/>
            <a:ext cx="690231" cy="1087351"/>
          </a:xfrm>
          <a:prstGeom prst="rect">
            <a:avLst/>
          </a:prstGeom>
          <a:ln w="19050">
            <a:solidFill>
              <a:schemeClr val="bg1"/>
            </a:solidFill>
          </a:ln>
        </p:spPr>
      </p:pic>
      <p:pic>
        <p:nvPicPr>
          <p:cNvPr id="27" name="Picture 26" descr="A close up of a toy&#10;&#10;Description automatically generated">
            <a:extLst>
              <a:ext uri="{FF2B5EF4-FFF2-40B4-BE49-F238E27FC236}">
                <a16:creationId xmlns:a16="http://schemas.microsoft.com/office/drawing/2014/main" id="{B5FC1345-5822-43A0-89BE-7A421169B3B0}"/>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b="29862"/>
          <a:stretch/>
        </p:blipFill>
        <p:spPr>
          <a:xfrm>
            <a:off x="9859992" y="4317791"/>
            <a:ext cx="2035500" cy="2098458"/>
          </a:xfrm>
          <a:prstGeom prst="rect">
            <a:avLst/>
          </a:prstGeom>
        </p:spPr>
      </p:pic>
    </p:spTree>
    <p:extLst>
      <p:ext uri="{BB962C8B-B14F-4D97-AF65-F5344CB8AC3E}">
        <p14:creationId xmlns:p14="http://schemas.microsoft.com/office/powerpoint/2010/main" val="95681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rvices we offer">
    <p:spTree>
      <p:nvGrpSpPr>
        <p:cNvPr id="1" name=""/>
        <p:cNvGrpSpPr/>
        <p:nvPr/>
      </p:nvGrpSpPr>
      <p:grpSpPr>
        <a:xfrm>
          <a:off x="0" y="0"/>
          <a:ext cx="0" cy="0"/>
          <a:chOff x="0" y="0"/>
          <a:chExt cx="0" cy="0"/>
        </a:xfrm>
      </p:grpSpPr>
      <p:graphicFrame>
        <p:nvGraphicFramePr>
          <p:cNvPr id="55" name="Table 54">
            <a:extLst>
              <a:ext uri="{FF2B5EF4-FFF2-40B4-BE49-F238E27FC236}">
                <a16:creationId xmlns:a16="http://schemas.microsoft.com/office/drawing/2014/main" id="{6DBFA2E6-82D7-4BDD-AF21-F006A4A18BCD}"/>
              </a:ext>
            </a:extLst>
          </p:cNvPr>
          <p:cNvGraphicFramePr>
            <a:graphicFrameLocks noGrp="1"/>
          </p:cNvGraphicFramePr>
          <p:nvPr userDrawn="1">
            <p:extLst>
              <p:ext uri="{D42A27DB-BD31-4B8C-83A1-F6EECF244321}">
                <p14:modId xmlns:p14="http://schemas.microsoft.com/office/powerpoint/2010/main" val="3380820303"/>
              </p:ext>
            </p:extLst>
          </p:nvPr>
        </p:nvGraphicFramePr>
        <p:xfrm>
          <a:off x="399186" y="1231033"/>
          <a:ext cx="3756012" cy="5158746"/>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515874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Engagement to enable Azure DevOps processes</a:t>
                      </a:r>
                      <a:br>
                        <a:rPr kumimoji="0" lang="en-US" sz="1400" b="0" i="0" u="none" strike="noStrike" kern="0" cap="none" spc="-40" normalizeH="0" baseline="0" noProof="0">
                          <a:ln>
                            <a:noFill/>
                          </a:ln>
                          <a:solidFill>
                            <a:schemeClr val="tx1"/>
                          </a:solidFill>
                          <a:effectLst/>
                          <a:uLnTx/>
                          <a:uFillTx/>
                          <a:latin typeface="+mn-lt"/>
                          <a:ea typeface="+mn-ea"/>
                          <a:cs typeface="+mn-cs"/>
                        </a:rPr>
                      </a:b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An initial four day fixed package including:</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Scoping workshop to identify suitable POCs </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Implementation of a VSTS/ARM based                                             sample solution</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Write-up including roadmap followed by a                                                         packaged POC phase.</a:t>
                      </a: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6" name="Table 55">
            <a:extLst>
              <a:ext uri="{FF2B5EF4-FFF2-40B4-BE49-F238E27FC236}">
                <a16:creationId xmlns:a16="http://schemas.microsoft.com/office/drawing/2014/main" id="{15BA6B89-4525-4E08-8CB4-D3DACC61248B}"/>
              </a:ext>
            </a:extLst>
          </p:cNvPr>
          <p:cNvGraphicFramePr>
            <a:graphicFrameLocks noGrp="1"/>
          </p:cNvGraphicFramePr>
          <p:nvPr userDrawn="1">
            <p:extLst>
              <p:ext uri="{D42A27DB-BD31-4B8C-83A1-F6EECF244321}">
                <p14:modId xmlns:p14="http://schemas.microsoft.com/office/powerpoint/2010/main" val="142406597"/>
              </p:ext>
            </p:extLst>
          </p:nvPr>
        </p:nvGraphicFramePr>
        <p:xfrm>
          <a:off x="4261701" y="1231399"/>
          <a:ext cx="3693861" cy="5158746"/>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15874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Helps a company from on-premised TFS to Azure DevOps using the database migration tools</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100000"/>
                        </a:lnSpc>
                        <a:spcBef>
                          <a:spcPts val="600"/>
                        </a:spcBef>
                        <a:spcAft>
                          <a:spcPts val="0"/>
                        </a:spcAft>
                        <a:buClrTx/>
                        <a:buSzTx/>
                        <a:buFont typeface="+mj-lt"/>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 packaged engagement</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Assessment</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Pre-Sales Architecture (e.g., Workshop) </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Proof of Concept / Pilot (Dry-run)</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Deployment into Production  (Live migrations) </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Post Migration engagement</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endParaRP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FD7B8C46-8EC4-4635-822A-7D4FA80B5D55}"/>
              </a:ext>
            </a:extLst>
          </p:cNvPr>
          <p:cNvGraphicFramePr>
            <a:graphicFrameLocks noGrp="1"/>
          </p:cNvGraphicFramePr>
          <p:nvPr userDrawn="1">
            <p:extLst>
              <p:ext uri="{D42A27DB-BD31-4B8C-83A1-F6EECF244321}">
                <p14:modId xmlns:p14="http://schemas.microsoft.com/office/powerpoint/2010/main" val="2750892076"/>
              </p:ext>
            </p:extLst>
          </p:nvPr>
        </p:nvGraphicFramePr>
        <p:xfrm>
          <a:off x="8083412" y="1231033"/>
          <a:ext cx="3686456" cy="5159111"/>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General development related consultancy</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mn-lt"/>
                          <a:ea typeface="+mn-ea"/>
                          <a:cs typeface="+mn-cs"/>
                        </a:rPr>
                        <a:t>Consultancy is offered in many areas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ALM/Azure DevOps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Secure Development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Architectural Design</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.NET Development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SharePoint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BizTalk</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BOTs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HoloLens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err="1">
                          <a:ln>
                            <a:noFill/>
                          </a:ln>
                          <a:solidFill>
                            <a:schemeClr val="tx1"/>
                          </a:solidFill>
                          <a:effectLst/>
                          <a:uLnTx/>
                          <a:uFillTx/>
                          <a:latin typeface="+mn-lt"/>
                          <a:ea typeface="+mn-ea"/>
                          <a:cs typeface="+mn-cs"/>
                        </a:rPr>
                        <a:t>SurfaceHub</a:t>
                      </a:r>
                      <a:endParaRPr kumimoji="0" lang="en-US" sz="1400" b="0" i="0" u="none" strike="noStrike" kern="0" cap="none" spc="0" normalizeH="0" baseline="0" noProof="0">
                        <a:ln>
                          <a:noFill/>
                        </a:ln>
                        <a:solidFill>
                          <a:schemeClr val="tx1"/>
                        </a:solidFill>
                        <a:effectLst/>
                        <a:uLnTx/>
                        <a:uFillTx/>
                        <a:latin typeface="+mn-lt"/>
                        <a:ea typeface="+mn-ea"/>
                        <a:cs typeface="+mn-cs"/>
                      </a:endParaRP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t>
                      </a: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58" name="Picture 57">
            <a:extLst>
              <a:ext uri="{FF2B5EF4-FFF2-40B4-BE49-F238E27FC236}">
                <a16:creationId xmlns:a16="http://schemas.microsoft.com/office/drawing/2014/main" id="{6FD07FE6-966C-49A5-9F2E-1B1D67F1BBE0}"/>
              </a:ext>
            </a:extLst>
          </p:cNvPr>
          <p:cNvPicPr>
            <a:picLocks noChangeAspect="1"/>
          </p:cNvPicPr>
          <p:nvPr userDrawn="1"/>
        </p:nvPicPr>
        <p:blipFill rotWithShape="1">
          <a:blip r:embed="rId2"/>
          <a:srcRect b="17603"/>
          <a:stretch/>
        </p:blipFill>
        <p:spPr>
          <a:xfrm>
            <a:off x="1115779" y="3657471"/>
            <a:ext cx="3528377" cy="2725186"/>
          </a:xfrm>
          <a:prstGeom prst="rect">
            <a:avLst/>
          </a:prstGeom>
        </p:spPr>
      </p:pic>
      <p:pic>
        <p:nvPicPr>
          <p:cNvPr id="59" name="Picture 58">
            <a:extLst>
              <a:ext uri="{FF2B5EF4-FFF2-40B4-BE49-F238E27FC236}">
                <a16:creationId xmlns:a16="http://schemas.microsoft.com/office/drawing/2014/main" id="{34C1F098-3835-4A40-906A-1A27C6B9F58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8407"/>
          <a:stretch/>
        </p:blipFill>
        <p:spPr>
          <a:xfrm>
            <a:off x="9484823" y="3666845"/>
            <a:ext cx="2164222" cy="2715812"/>
          </a:xfrm>
          <a:prstGeom prst="rect">
            <a:avLst/>
          </a:prstGeom>
        </p:spPr>
      </p:pic>
      <p:sp>
        <p:nvSpPr>
          <p:cNvPr id="61" name="Rectangle 60">
            <a:extLst>
              <a:ext uri="{FF2B5EF4-FFF2-40B4-BE49-F238E27FC236}">
                <a16:creationId xmlns:a16="http://schemas.microsoft.com/office/drawing/2014/main" id="{FF64F800-7608-48E9-9D84-3A42DFECE5C9}"/>
              </a:ext>
            </a:extLst>
          </p:cNvPr>
          <p:cNvSpPr/>
          <p:nvPr userDrawn="1"/>
        </p:nvSpPr>
        <p:spPr bwMode="auto">
          <a:xfrm>
            <a:off x="8083412" y="484485"/>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Bespoke Consultancy</a:t>
            </a:r>
          </a:p>
        </p:txBody>
      </p:sp>
      <p:sp>
        <p:nvSpPr>
          <p:cNvPr id="62" name="Rectangle 61">
            <a:extLst>
              <a:ext uri="{FF2B5EF4-FFF2-40B4-BE49-F238E27FC236}">
                <a16:creationId xmlns:a16="http://schemas.microsoft.com/office/drawing/2014/main" id="{A370DBEB-C932-4B27-AC40-63627338774E}"/>
              </a:ext>
            </a:extLst>
          </p:cNvPr>
          <p:cNvSpPr/>
          <p:nvPr userDrawn="1"/>
        </p:nvSpPr>
        <p:spPr bwMode="auto">
          <a:xfrm>
            <a:off x="395784" y="491973"/>
            <a:ext cx="3756012"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Azure DevOps Kickstart Package</a:t>
            </a:r>
          </a:p>
        </p:txBody>
      </p:sp>
      <p:sp>
        <p:nvSpPr>
          <p:cNvPr id="63" name="Rectangle 62">
            <a:extLst>
              <a:ext uri="{FF2B5EF4-FFF2-40B4-BE49-F238E27FC236}">
                <a16:creationId xmlns:a16="http://schemas.microsoft.com/office/drawing/2014/main" id="{CB595190-1640-464E-89A9-872A96A0FA87}"/>
              </a:ext>
            </a:extLst>
          </p:cNvPr>
          <p:cNvSpPr/>
          <p:nvPr userDrawn="1"/>
        </p:nvSpPr>
        <p:spPr bwMode="auto">
          <a:xfrm>
            <a:off x="4261701" y="484485"/>
            <a:ext cx="3693861"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lvl="0" defTabSz="932293" fontAlgn="base">
              <a:spcBef>
                <a:spcPct val="0"/>
              </a:spcBef>
              <a:spcAft>
                <a:spcPct val="0"/>
              </a:spcAft>
              <a:defRPr/>
            </a:pPr>
            <a:r>
              <a:rPr lang="en-US" sz="1800" b="1" kern="0">
                <a:gradFill>
                  <a:gsLst>
                    <a:gs pos="2917">
                      <a:schemeClr val="bg1"/>
                    </a:gs>
                    <a:gs pos="30000">
                      <a:schemeClr val="bg1"/>
                    </a:gs>
                  </a:gsLst>
                  <a:lin ang="5400000" scaled="0"/>
                </a:gradFill>
              </a:rPr>
              <a:t>TFS to Azure DevOps Migration</a:t>
            </a:r>
          </a:p>
        </p:txBody>
      </p:sp>
    </p:spTree>
    <p:extLst>
      <p:ext uri="{BB962C8B-B14F-4D97-AF65-F5344CB8AC3E}">
        <p14:creationId xmlns:p14="http://schemas.microsoft.com/office/powerpoint/2010/main" val="35932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 Bots">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0C530E0-0B0E-481E-AAFB-BA56FA9F03D4}"/>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60495EFF-ADC9-41B7-8F98-56C5A36EB2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20" y="-12078"/>
            <a:ext cx="12105380" cy="575636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BF8B8C4E-5E0E-4948-ADA0-D4B995E894D3}"/>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D7E55E98-F838-49A5-84C6-A83C0312321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37296821"/>
      </p:ext>
    </p:extLst>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bout B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0599EA-4016-4647-93CB-F5F7AB4F7A8D}"/>
              </a:ext>
            </a:extLst>
          </p:cNvPr>
          <p:cNvSpPr/>
          <p:nvPr userDrawn="1"/>
        </p:nvSpPr>
        <p:spPr bwMode="auto">
          <a:xfrm>
            <a:off x="8083412" y="476877"/>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userDrawn="1"/>
        </p:nvSpPr>
        <p:spPr bwMode="auto">
          <a:xfrm>
            <a:off x="400665" y="484566"/>
            <a:ext cx="373946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userDrawn="1"/>
        </p:nvSpPr>
        <p:spPr bwMode="auto">
          <a:xfrm>
            <a:off x="4245156" y="476877"/>
            <a:ext cx="3693861"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userDrawn="1">
            <p:extLst>
              <p:ext uri="{D42A27DB-BD31-4B8C-83A1-F6EECF244321}">
                <p14:modId xmlns:p14="http://schemas.microsoft.com/office/powerpoint/2010/main" val="2132257038"/>
              </p:ext>
            </p:extLst>
          </p:nvPr>
        </p:nvGraphicFramePr>
        <p:xfrm>
          <a:off x="395785" y="1237440"/>
          <a:ext cx="3739466" cy="5143656"/>
        </p:xfrm>
        <a:graphic>
          <a:graphicData uri="http://schemas.openxmlformats.org/drawingml/2006/table">
            <a:tbl>
              <a:tblPr firstRow="1" bandRow="1">
                <a:tableStyleId>{5C22544A-7EE6-4342-B048-85BDC9FD1C3A}</a:tableStyleId>
              </a:tblPr>
              <a:tblGrid>
                <a:gridCol w="3739466">
                  <a:extLst>
                    <a:ext uri="{9D8B030D-6E8A-4147-A177-3AD203B41FA5}">
                      <a16:colId xmlns:a16="http://schemas.microsoft.com/office/drawing/2014/main" val="2179508574"/>
                    </a:ext>
                  </a:extLst>
                </a:gridCol>
              </a:tblGrid>
              <a:tr h="5143656">
                <a:tc>
                  <a:txBody>
                    <a:bodyPr/>
                    <a:lstStyle/>
                    <a:p>
                      <a:r>
                        <a:rPr lang="en-US" sz="1400" b="1" i="0" kern="1200">
                          <a:solidFill>
                            <a:schemeClr val="tx1">
                              <a:lumMod val="85000"/>
                              <a:lumOff val="15000"/>
                            </a:schemeClr>
                          </a:solidFill>
                          <a:latin typeface="+mn-lt"/>
                          <a:ea typeface="+mn-ea"/>
                          <a:cs typeface="+mn-cs"/>
                        </a:rPr>
                        <a:t>True Mobile</a:t>
                      </a:r>
                    </a:p>
                    <a:p>
                      <a:pPr marL="285750" indent="-285750">
                        <a:lnSpc>
                          <a:spcPct val="150000"/>
                        </a:lnSpc>
                        <a:buFont typeface="Arial" pitchFamily="34" charset="0"/>
                        <a:buChar char="•"/>
                      </a:pPr>
                      <a:r>
                        <a:rPr lang="en-US" sz="1400" b="0">
                          <a:solidFill>
                            <a:schemeClr val="tx1">
                              <a:lumMod val="85000"/>
                              <a:lumOff val="15000"/>
                            </a:schemeClr>
                          </a:solidFill>
                        </a:rPr>
                        <a:t>Microsoft DX Eco</a:t>
                      </a:r>
                      <a:r>
                        <a:rPr lang="en-US" sz="1400" b="0" baseline="0">
                          <a:solidFill>
                            <a:schemeClr val="tx1">
                              <a:lumMod val="85000"/>
                              <a:lumOff val="15000"/>
                            </a:schemeClr>
                          </a:solidFill>
                        </a:rPr>
                        <a:t> System Insider Program </a:t>
                      </a:r>
                    </a:p>
                    <a:p>
                      <a:pPr marL="285750" indent="-285750">
                        <a:lnSpc>
                          <a:spcPct val="150000"/>
                        </a:lnSpc>
                        <a:buFont typeface="Arial" pitchFamily="34" charset="0"/>
                        <a:buChar char="•"/>
                      </a:pPr>
                      <a:r>
                        <a:rPr lang="en-US" sz="1400" b="0" baseline="0">
                          <a:solidFill>
                            <a:schemeClr val="tx1">
                              <a:lumMod val="85000"/>
                              <a:lumOff val="15000"/>
                            </a:schemeClr>
                          </a:solidFill>
                        </a:rPr>
                        <a:t>Universal Windows Platform</a:t>
                      </a:r>
                    </a:p>
                    <a:p>
                      <a:pPr marL="285750" indent="-285750">
                        <a:lnSpc>
                          <a:spcPct val="150000"/>
                        </a:lnSpc>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lnSpc>
                          <a:spcPct val="150000"/>
                        </a:lnSpc>
                        <a:buFont typeface="Arial" pitchFamily="34" charset="0"/>
                        <a:buChar char="•"/>
                      </a:pPr>
                      <a:r>
                        <a:rPr lang="en-US" sz="1400" b="0" baseline="0">
                          <a:solidFill>
                            <a:schemeClr val="tx1">
                              <a:lumMod val="85000"/>
                              <a:lumOff val="15000"/>
                            </a:schemeClr>
                          </a:solidFill>
                        </a:rPr>
                        <a:t>HoloLens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Innovate</a:t>
                      </a:r>
                    </a:p>
                    <a:p>
                      <a:pPr marL="285750" indent="-285750">
                        <a:lnSpc>
                          <a:spcPct val="150000"/>
                        </a:lnSpc>
                        <a:buFont typeface="Arial" pitchFamily="34" charset="0"/>
                        <a:buChar char="•"/>
                      </a:pPr>
                      <a:r>
                        <a:rPr lang="en-US" sz="1400" b="0" baseline="0">
                          <a:solidFill>
                            <a:schemeClr val="tx1">
                              <a:lumMod val="85000"/>
                              <a:lumOff val="15000"/>
                            </a:schemeClr>
                          </a:solidFill>
                        </a:rPr>
                        <a:t>8-84 inch</a:t>
                      </a:r>
                    </a:p>
                    <a:p>
                      <a:pPr marL="285750" indent="-285750">
                        <a:lnSpc>
                          <a:spcPct val="150000"/>
                        </a:lnSpc>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lnSpc>
                          <a:spcPct val="150000"/>
                        </a:lnSpc>
                        <a:buFont typeface="Arial" pitchFamily="34" charset="0"/>
                        <a:buChar char="•"/>
                      </a:pPr>
                      <a:r>
                        <a:rPr lang="en-US" sz="1400" b="0" baseline="0">
                          <a:solidFill>
                            <a:schemeClr val="tx1">
                              <a:lumMod val="85000"/>
                              <a:lumOff val="15000"/>
                            </a:schemeClr>
                          </a:solidFill>
                        </a:rPr>
                        <a:t>Candy – Information Radiators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IOT</a:t>
                      </a:r>
                    </a:p>
                    <a:p>
                      <a:pPr marL="285750" indent="-285750">
                        <a:lnSpc>
                          <a:spcPct val="150000"/>
                        </a:lnSpc>
                        <a:buFont typeface="Arial" pitchFamily="34" charset="0"/>
                        <a:buChar char="•"/>
                      </a:pPr>
                      <a:r>
                        <a:rPr lang="en-US" sz="1400" b="0" baseline="0">
                          <a:solidFill>
                            <a:schemeClr val="tx1">
                              <a:lumMod val="85000"/>
                              <a:lumOff val="15000"/>
                            </a:schemeClr>
                          </a:solidFill>
                        </a:rPr>
                        <a:t>Enterprise Insight with </a:t>
                      </a:r>
                      <a:r>
                        <a:rPr lang="en-US" sz="1400" b="0" baseline="0" err="1">
                          <a:solidFill>
                            <a:schemeClr val="tx1">
                              <a:lumMod val="85000"/>
                              <a:lumOff val="15000"/>
                            </a:schemeClr>
                          </a:solidFill>
                        </a:rPr>
                        <a:t>IoT</a:t>
                      </a:r>
                      <a:endParaRPr lang="en-US" sz="1400" b="0" baseline="0">
                        <a:solidFill>
                          <a:schemeClr val="tx1">
                            <a:lumMod val="85000"/>
                            <a:lumOff val="15000"/>
                          </a:schemeClr>
                        </a:solidFill>
                      </a:endParaRPr>
                    </a:p>
                    <a:p>
                      <a:pPr marL="285750" indent="-285750">
                        <a:lnSpc>
                          <a:spcPct val="150000"/>
                        </a:lnSpc>
                        <a:buFont typeface="Arial" pitchFamily="34" charset="0"/>
                        <a:buChar char="•"/>
                      </a:pPr>
                      <a:r>
                        <a:rPr lang="en-US" sz="1400" b="0" baseline="0">
                          <a:solidFill>
                            <a:schemeClr val="tx1">
                              <a:lumMod val="85000"/>
                              <a:lumOff val="15000"/>
                            </a:schemeClr>
                          </a:solidFill>
                        </a:rPr>
                        <a:t>Wearable </a:t>
                      </a:r>
                      <a:r>
                        <a:rPr lang="en-US" sz="1400" b="0" baseline="0" err="1">
                          <a:solidFill>
                            <a:schemeClr val="tx1">
                              <a:lumMod val="85000"/>
                              <a:lumOff val="15000"/>
                            </a:schemeClr>
                          </a:solidFill>
                        </a:rPr>
                        <a:t>IoT</a:t>
                      </a:r>
                      <a:endParaRPr lang="en-US" sz="105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247" y="5759760"/>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userDrawn="1">
            <p:extLst>
              <p:ext uri="{D42A27DB-BD31-4B8C-83A1-F6EECF244321}">
                <p14:modId xmlns:p14="http://schemas.microsoft.com/office/powerpoint/2010/main" val="4052356585"/>
              </p:ext>
            </p:extLst>
          </p:nvPr>
        </p:nvGraphicFramePr>
        <p:xfrm>
          <a:off x="4245156" y="1227592"/>
          <a:ext cx="3693861" cy="5153529"/>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153529">
                <a:tc>
                  <a:txBody>
                    <a:bodyPr/>
                    <a:lstStyle/>
                    <a:p>
                      <a:r>
                        <a:rPr lang="en-US" sz="1400" b="1" i="0" kern="1200">
                          <a:solidFill>
                            <a:schemeClr val="tx1">
                              <a:lumMod val="85000"/>
                              <a:lumOff val="15000"/>
                            </a:schemeClr>
                          </a:solidFill>
                          <a:latin typeface="+mn-lt"/>
                          <a:ea typeface="+mn-ea"/>
                          <a:cs typeface="+mn-cs"/>
                        </a:rPr>
                        <a:t>Imagine a Better Enterprise</a:t>
                      </a:r>
                    </a:p>
                    <a:p>
                      <a:pPr marL="285750" indent="-285750">
                        <a:lnSpc>
                          <a:spcPct val="150000"/>
                        </a:lnSpc>
                        <a:buFont typeface="Arial" pitchFamily="34" charset="0"/>
                        <a:buChar char="•"/>
                      </a:pPr>
                      <a:r>
                        <a:rPr lang="en-US" sz="1400" b="0">
                          <a:solidFill>
                            <a:schemeClr val="tx1">
                              <a:lumMod val="85000"/>
                              <a:lumOff val="15000"/>
                            </a:schemeClr>
                          </a:solidFill>
                        </a:rPr>
                        <a:t>Reimagine your requirements</a:t>
                      </a:r>
                    </a:p>
                    <a:p>
                      <a:pPr marL="285750" indent="-285750">
                        <a:lnSpc>
                          <a:spcPct val="150000"/>
                        </a:lnSpc>
                        <a:buFont typeface="Arial" pitchFamily="34" charset="0"/>
                        <a:buChar char="•"/>
                      </a:pPr>
                      <a:r>
                        <a:rPr lang="en-US" sz="1400" b="0" baseline="0">
                          <a:solidFill>
                            <a:schemeClr val="tx1">
                              <a:lumMod val="85000"/>
                              <a:lumOff val="15000"/>
                            </a:schemeClr>
                          </a:solidFill>
                        </a:rPr>
                        <a:t>Articulate your needs</a:t>
                      </a:r>
                    </a:p>
                    <a:p>
                      <a:pPr marL="285750" indent="-285750">
                        <a:lnSpc>
                          <a:spcPct val="150000"/>
                        </a:lnSpc>
                        <a:buFont typeface="Arial" pitchFamily="34" charset="0"/>
                        <a:buChar char="•"/>
                      </a:pPr>
                      <a:r>
                        <a:rPr lang="en-US" sz="1400" b="0" baseline="0" err="1">
                          <a:solidFill>
                            <a:schemeClr val="tx1">
                              <a:lumMod val="85000"/>
                              <a:lumOff val="15000"/>
                            </a:schemeClr>
                          </a:solidFill>
                        </a:rPr>
                        <a:t>LoB</a:t>
                      </a:r>
                      <a:r>
                        <a:rPr lang="en-US" sz="1400" b="0" baseline="0">
                          <a:solidFill>
                            <a:schemeClr val="tx1">
                              <a:lumMod val="85000"/>
                              <a:lumOff val="15000"/>
                            </a:schemeClr>
                          </a:solidFill>
                        </a:rPr>
                        <a:t> applications</a:t>
                      </a:r>
                    </a:p>
                    <a:p>
                      <a:pPr marL="285750" indent="-285750">
                        <a:lnSpc>
                          <a:spcPct val="150000"/>
                        </a:lnSpc>
                        <a:buFont typeface="Arial" pitchFamily="34" charset="0"/>
                        <a:buChar char="•"/>
                      </a:pPr>
                      <a:r>
                        <a:rPr lang="en-US" sz="1400" b="0" baseline="0">
                          <a:solidFill>
                            <a:schemeClr val="tx1">
                              <a:lumMod val="85000"/>
                              <a:lumOff val="15000"/>
                            </a:schemeClr>
                          </a:solidFill>
                        </a:rPr>
                        <a:t>Fully integrated architected solutions</a:t>
                      </a:r>
                    </a:p>
                    <a:p>
                      <a:pPr marL="285750" indent="-285750">
                        <a:lnSpc>
                          <a:spcPct val="150000"/>
                        </a:lnSpc>
                        <a:buFont typeface="Arial" pitchFamily="34" charset="0"/>
                        <a:buChar char="•"/>
                      </a:pPr>
                      <a:r>
                        <a:rPr lang="en-US" sz="1400" b="0" baseline="0">
                          <a:solidFill>
                            <a:schemeClr val="tx1">
                              <a:lumMod val="85000"/>
                              <a:lumOff val="15000"/>
                            </a:schemeClr>
                          </a:solidFill>
                        </a:rPr>
                        <a:t>Holistic view</a:t>
                      </a:r>
                    </a:p>
                    <a:p>
                      <a:pPr marL="285750" indent="-285750">
                        <a:lnSpc>
                          <a:spcPct val="150000"/>
                        </a:lnSpc>
                        <a:buFont typeface="Arial" pitchFamily="34" charset="0"/>
                        <a:buChar char="•"/>
                      </a:pPr>
                      <a:r>
                        <a:rPr lang="en-US" sz="1400" b="0" baseline="0" err="1">
                          <a:solidFill>
                            <a:schemeClr val="tx1">
                              <a:lumMod val="85000"/>
                              <a:lumOff val="15000"/>
                            </a:schemeClr>
                          </a:solidFill>
                        </a:rPr>
                        <a:t>Minimising</a:t>
                      </a:r>
                      <a:r>
                        <a:rPr lang="en-US" sz="1400" b="0" baseline="0">
                          <a:solidFill>
                            <a:schemeClr val="tx1">
                              <a:lumMod val="85000"/>
                              <a:lumOff val="15000"/>
                            </a:schemeClr>
                          </a:solidFill>
                        </a:rPr>
                        <a:t> cost and delivery time</a:t>
                      </a:r>
                    </a:p>
                    <a:p>
                      <a:pPr marL="285750" indent="-285750">
                        <a:lnSpc>
                          <a:spcPct val="150000"/>
                        </a:lnSpc>
                        <a:buFont typeface="Arial" pitchFamily="34" charset="0"/>
                        <a:buChar char="•"/>
                      </a:pPr>
                      <a:r>
                        <a:rPr lang="en-US" sz="1400" b="0" baseline="0">
                          <a:solidFill>
                            <a:schemeClr val="tx1">
                              <a:lumMod val="85000"/>
                              <a:lumOff val="15000"/>
                            </a:schemeClr>
                          </a:solidFill>
                        </a:rPr>
                        <a:t>Increase efficiency</a:t>
                      </a: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2389"/>
          <a:stretch/>
        </p:blipFill>
        <p:spPr>
          <a:xfrm>
            <a:off x="4528967" y="3977113"/>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userDrawn="1">
            <p:extLst>
              <p:ext uri="{D42A27DB-BD31-4B8C-83A1-F6EECF244321}">
                <p14:modId xmlns:p14="http://schemas.microsoft.com/office/powerpoint/2010/main" val="1370130830"/>
              </p:ext>
            </p:extLst>
          </p:nvPr>
        </p:nvGraphicFramePr>
        <p:xfrm>
          <a:off x="8083412" y="1222663"/>
          <a:ext cx="3686456" cy="5153529"/>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3529">
                <a:tc>
                  <a:txBody>
                    <a:bodyPr/>
                    <a:lstStyle/>
                    <a:p>
                      <a:r>
                        <a:rPr lang="en-US" sz="1400" b="1" kern="1200">
                          <a:solidFill>
                            <a:schemeClr val="tx1">
                              <a:lumMod val="85000"/>
                              <a:lumOff val="15000"/>
                            </a:schemeClr>
                          </a:solidFill>
                          <a:latin typeface="+mn-lt"/>
                          <a:ea typeface="+mn-ea"/>
                          <a:cs typeface="+mn-cs"/>
                        </a:rPr>
                        <a:t>Modern</a:t>
                      </a:r>
                      <a:r>
                        <a:rPr lang="en-US" sz="1400" b="1" kern="1200" baseline="0">
                          <a:solidFill>
                            <a:schemeClr val="tx1">
                              <a:lumMod val="85000"/>
                              <a:lumOff val="15000"/>
                            </a:schemeClr>
                          </a:solidFill>
                          <a:latin typeface="+mn-lt"/>
                          <a:ea typeface="+mn-ea"/>
                          <a:cs typeface="+mn-cs"/>
                        </a:rPr>
                        <a:t> Policing</a:t>
                      </a:r>
                      <a:endParaRPr lang="en-US" sz="1400" b="1" kern="1200">
                        <a:solidFill>
                          <a:schemeClr val="tx1">
                            <a:lumMod val="85000"/>
                            <a:lumOff val="15000"/>
                          </a:schemeClr>
                        </a:solidFill>
                        <a:latin typeface="+mn-lt"/>
                        <a:ea typeface="+mn-ea"/>
                        <a:cs typeface="+mn-cs"/>
                      </a:endParaRPr>
                    </a:p>
                    <a:p>
                      <a:pPr marL="285750" indent="-285750">
                        <a:lnSpc>
                          <a:spcPct val="150000"/>
                        </a:lnSpc>
                        <a:buFont typeface="Arial" pitchFamily="34" charset="0"/>
                        <a:buChar char="•"/>
                      </a:pPr>
                      <a:r>
                        <a:rPr lang="en-GB" sz="1400" b="0">
                          <a:solidFill>
                            <a:schemeClr val="tx1">
                              <a:lumMod val="85000"/>
                              <a:lumOff val="15000"/>
                            </a:schemeClr>
                          </a:solidFill>
                        </a:rPr>
                        <a:t>Designed with Operational Police officers</a:t>
                      </a:r>
                    </a:p>
                    <a:p>
                      <a:pPr marL="285750" indent="-285750">
                        <a:lnSpc>
                          <a:spcPct val="150000"/>
                        </a:lnSpc>
                        <a:buFont typeface="Arial" pitchFamily="34" charset="0"/>
                        <a:buChar char="•"/>
                      </a:pPr>
                      <a:r>
                        <a:rPr lang="en-GB" sz="1400" b="0">
                          <a:solidFill>
                            <a:schemeClr val="tx1">
                              <a:lumMod val="85000"/>
                              <a:lumOff val="15000"/>
                            </a:schemeClr>
                          </a:solidFill>
                        </a:rPr>
                        <a:t>Uses technology that is familiar to staff</a:t>
                      </a:r>
                    </a:p>
                    <a:p>
                      <a:pPr marL="285750" indent="-285750">
                        <a:lnSpc>
                          <a:spcPct val="150000"/>
                        </a:lnSpc>
                        <a:buFont typeface="Arial" pitchFamily="34" charset="0"/>
                        <a:buChar char="•"/>
                      </a:pPr>
                      <a:r>
                        <a:rPr lang="en-GB" sz="1400" b="0">
                          <a:solidFill>
                            <a:schemeClr val="tx1">
                              <a:lumMod val="85000"/>
                              <a:lumOff val="15000"/>
                            </a:schemeClr>
                          </a:solidFill>
                        </a:rPr>
                        <a:t>Real time information access and collaboration.</a:t>
                      </a:r>
                    </a:p>
                    <a:p>
                      <a:pPr marL="285750" indent="-285750">
                        <a:lnSpc>
                          <a:spcPct val="150000"/>
                        </a:lnSpc>
                        <a:buFont typeface="Arial" pitchFamily="34" charset="0"/>
                        <a:buChar char="•"/>
                      </a:pPr>
                      <a:r>
                        <a:rPr lang="en-GB" sz="1400" b="0">
                          <a:solidFill>
                            <a:schemeClr val="tx1">
                              <a:lumMod val="85000"/>
                              <a:lumOff val="15000"/>
                            </a:schemeClr>
                          </a:solidFill>
                        </a:rPr>
                        <a:t>Secure evidentiary correct data store.</a:t>
                      </a:r>
                    </a:p>
                    <a:p>
                      <a:pPr marL="285750" indent="-285750">
                        <a:lnSpc>
                          <a:spcPct val="150000"/>
                        </a:lnSpc>
                        <a:buFont typeface="Arial" pitchFamily="34" charset="0"/>
                        <a:buChar char="•"/>
                      </a:pPr>
                      <a:r>
                        <a:rPr lang="en-GB" sz="1400" b="0">
                          <a:solidFill>
                            <a:schemeClr val="tx1">
                              <a:lumMod val="85000"/>
                              <a:lumOff val="15000"/>
                            </a:schemeClr>
                          </a:solidFill>
                        </a:rPr>
                        <a:t>Full Accountability and audit trail </a:t>
                      </a:r>
                    </a:p>
                    <a:p>
                      <a:pPr marL="285750" indent="-285750">
                        <a:lnSpc>
                          <a:spcPct val="150000"/>
                        </a:lnSpc>
                        <a:buFont typeface="Arial" pitchFamily="34" charset="0"/>
                        <a:buChar char="•"/>
                      </a:pPr>
                      <a:r>
                        <a:rPr lang="en-GB" sz="1400" b="0">
                          <a:solidFill>
                            <a:schemeClr val="tx1">
                              <a:lumMod val="85000"/>
                              <a:lumOff val="15000"/>
                            </a:schemeClr>
                          </a:solidFill>
                        </a:rPr>
                        <a:t>Time saving and increased efficiency</a:t>
                      </a:r>
                      <a:r>
                        <a:rPr lang="en-GB" sz="1400" b="0" baseline="0">
                          <a:solidFill>
                            <a:schemeClr val="tx1">
                              <a:lumMod val="85000"/>
                              <a:lumOff val="15000"/>
                            </a:schemeClr>
                          </a:solidFill>
                        </a:rPr>
                        <a:t> throughout the organisation</a:t>
                      </a:r>
                    </a:p>
                    <a:p>
                      <a:pPr marL="285750" indent="-285750">
                        <a:lnSpc>
                          <a:spcPct val="150000"/>
                        </a:lnSpc>
                        <a:buFont typeface="Arial" pitchFamily="34" charset="0"/>
                        <a:buChar char="•"/>
                      </a:pPr>
                      <a:r>
                        <a:rPr lang="en-GB" sz="1400" b="0" baseline="0">
                          <a:solidFill>
                            <a:schemeClr val="tx1">
                              <a:lumMod val="85000"/>
                              <a:lumOff val="15000"/>
                            </a:schemeClr>
                          </a:solidFill>
                        </a:rPr>
                        <a:t>Mobility / field worker solutions</a:t>
                      </a:r>
                      <a:endParaRPr lang="en-US" sz="1400" b="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36015" y="5309078"/>
            <a:ext cx="2381250" cy="781050"/>
          </a:xfrm>
          <a:prstGeom prst="rect">
            <a:avLst/>
          </a:prstGeom>
        </p:spPr>
      </p:pic>
    </p:spTree>
    <p:extLst>
      <p:ext uri="{BB962C8B-B14F-4D97-AF65-F5344CB8AC3E}">
        <p14:creationId xmlns:p14="http://schemas.microsoft.com/office/powerpoint/2010/main" val="229694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6544C302-F4B2-4359-BCE1-DC9A895BB1C8}"/>
              </a:ext>
            </a:extLst>
          </p:cNvPr>
          <p:cNvGraphicFramePr>
            <a:graphicFrameLocks noGrp="1"/>
          </p:cNvGraphicFramePr>
          <p:nvPr userDrawn="1">
            <p:extLst>
              <p:ext uri="{D42A27DB-BD31-4B8C-83A1-F6EECF244321}">
                <p14:modId xmlns:p14="http://schemas.microsoft.com/office/powerpoint/2010/main" val="3032867392"/>
              </p:ext>
            </p:extLst>
          </p:nvPr>
        </p:nvGraphicFramePr>
        <p:xfrm>
          <a:off x="4261701" y="520997"/>
          <a:ext cx="3693861" cy="5905660"/>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90566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1"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23" name="Table 22">
            <a:extLst>
              <a:ext uri="{FF2B5EF4-FFF2-40B4-BE49-F238E27FC236}">
                <a16:creationId xmlns:a16="http://schemas.microsoft.com/office/drawing/2014/main" id="{06BBF63F-0504-40B5-9296-EFB5816E9547}"/>
              </a:ext>
            </a:extLst>
          </p:cNvPr>
          <p:cNvGraphicFramePr>
            <a:graphicFrameLocks noGrp="1"/>
          </p:cNvGraphicFramePr>
          <p:nvPr userDrawn="1">
            <p:extLst>
              <p:ext uri="{D42A27DB-BD31-4B8C-83A1-F6EECF244321}">
                <p14:modId xmlns:p14="http://schemas.microsoft.com/office/powerpoint/2010/main" val="3090077851"/>
              </p:ext>
            </p:extLst>
          </p:nvPr>
        </p:nvGraphicFramePr>
        <p:xfrm>
          <a:off x="399186" y="520998"/>
          <a:ext cx="3756012" cy="5905294"/>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59052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25" name="Table 24">
            <a:extLst>
              <a:ext uri="{FF2B5EF4-FFF2-40B4-BE49-F238E27FC236}">
                <a16:creationId xmlns:a16="http://schemas.microsoft.com/office/drawing/2014/main" id="{41DF3DD5-8274-4ADF-95FE-94545E92DC28}"/>
              </a:ext>
            </a:extLst>
          </p:cNvPr>
          <p:cNvGraphicFramePr>
            <a:graphicFrameLocks noGrp="1"/>
          </p:cNvGraphicFramePr>
          <p:nvPr userDrawn="1">
            <p:extLst>
              <p:ext uri="{D42A27DB-BD31-4B8C-83A1-F6EECF244321}">
                <p14:modId xmlns:p14="http://schemas.microsoft.com/office/powerpoint/2010/main" val="1021582882"/>
              </p:ext>
            </p:extLst>
          </p:nvPr>
        </p:nvGraphicFramePr>
        <p:xfrm>
          <a:off x="8083412" y="1267545"/>
          <a:ext cx="3686456" cy="5159111"/>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27" name="Rectangle 26">
            <a:extLst>
              <a:ext uri="{FF2B5EF4-FFF2-40B4-BE49-F238E27FC236}">
                <a16:creationId xmlns:a16="http://schemas.microsoft.com/office/drawing/2014/main" id="{FA0DC68C-90C8-4521-92FC-0D7DD7B036AB}"/>
              </a:ext>
            </a:extLst>
          </p:cNvPr>
          <p:cNvSpPr/>
          <p:nvPr userDrawn="1"/>
        </p:nvSpPr>
        <p:spPr bwMode="auto">
          <a:xfrm>
            <a:off x="8083412" y="520997"/>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Developer Technologies</a:t>
            </a:r>
          </a:p>
        </p:txBody>
      </p:sp>
      <p:pic>
        <p:nvPicPr>
          <p:cNvPr id="29" name="Picture 28">
            <a:extLst>
              <a:ext uri="{FF2B5EF4-FFF2-40B4-BE49-F238E27FC236}">
                <a16:creationId xmlns:a16="http://schemas.microsoft.com/office/drawing/2014/main" id="{6ED9B1A5-7090-4595-9969-9495055E67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02102" y="5095151"/>
            <a:ext cx="1264342" cy="770458"/>
          </a:xfrm>
          <a:prstGeom prst="rect">
            <a:avLst/>
          </a:prstGeom>
        </p:spPr>
      </p:pic>
      <p:pic>
        <p:nvPicPr>
          <p:cNvPr id="30" name="Picture 3">
            <a:extLst>
              <a:ext uri="{FF2B5EF4-FFF2-40B4-BE49-F238E27FC236}">
                <a16:creationId xmlns:a16="http://schemas.microsoft.com/office/drawing/2014/main" id="{A558CCDA-4B6C-4D35-A35C-FF7B04032936}"/>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9304" b="20394"/>
          <a:stretch/>
        </p:blipFill>
        <p:spPr bwMode="auto">
          <a:xfrm>
            <a:off x="8425255" y="5222691"/>
            <a:ext cx="1276846" cy="512378"/>
          </a:xfrm>
          <a:prstGeom prst="rect">
            <a:avLst/>
          </a:prstGeom>
          <a:noFill/>
        </p:spPr>
      </p:pic>
      <p:pic>
        <p:nvPicPr>
          <p:cNvPr id="37" name="Picture 36">
            <a:extLst>
              <a:ext uri="{FF2B5EF4-FFF2-40B4-BE49-F238E27FC236}">
                <a16:creationId xmlns:a16="http://schemas.microsoft.com/office/drawing/2014/main" id="{AE831C8A-44CF-42FB-BC77-410AA68D8AF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94795" y="1395929"/>
            <a:ext cx="1943504" cy="5029842"/>
          </a:xfrm>
          <a:prstGeom prst="rect">
            <a:avLst/>
          </a:prstGeom>
        </p:spPr>
      </p:pic>
      <p:graphicFrame>
        <p:nvGraphicFramePr>
          <p:cNvPr id="43" name="Table 42">
            <a:extLst>
              <a:ext uri="{FF2B5EF4-FFF2-40B4-BE49-F238E27FC236}">
                <a16:creationId xmlns:a16="http://schemas.microsoft.com/office/drawing/2014/main" id="{1558BEAA-DDBF-4328-8939-41E8A2F07768}"/>
              </a:ext>
            </a:extLst>
          </p:cNvPr>
          <p:cNvGraphicFramePr>
            <a:graphicFrameLocks noGrp="1"/>
          </p:cNvGraphicFramePr>
          <p:nvPr userDrawn="1">
            <p:extLst>
              <p:ext uri="{D42A27DB-BD31-4B8C-83A1-F6EECF244321}">
                <p14:modId xmlns:p14="http://schemas.microsoft.com/office/powerpoint/2010/main" val="1762868184"/>
              </p:ext>
            </p:extLst>
          </p:nvPr>
        </p:nvGraphicFramePr>
        <p:xfrm>
          <a:off x="8076008" y="4749598"/>
          <a:ext cx="3693860" cy="1669206"/>
        </p:xfrm>
        <a:graphic>
          <a:graphicData uri="http://schemas.openxmlformats.org/drawingml/2006/table">
            <a:tbl>
              <a:tblPr firstRow="1" bandRow="1">
                <a:tableStyleId>{5C22544A-7EE6-4342-B048-85BDC9FD1C3A}</a:tableStyleId>
              </a:tblPr>
              <a:tblGrid>
                <a:gridCol w="3693860">
                  <a:extLst>
                    <a:ext uri="{9D8B030D-6E8A-4147-A177-3AD203B41FA5}">
                      <a16:colId xmlns:a16="http://schemas.microsoft.com/office/drawing/2014/main" val="2179508574"/>
                    </a:ext>
                  </a:extLst>
                </a:gridCol>
              </a:tblGrid>
              <a:tr h="166920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99D"/>
                    </a:solidFill>
                  </a:tcPr>
                </a:tc>
                <a:extLst>
                  <a:ext uri="{0D108BD9-81ED-4DB2-BD59-A6C34878D82A}">
                    <a16:rowId xmlns:a16="http://schemas.microsoft.com/office/drawing/2014/main" val="1164421586"/>
                  </a:ext>
                </a:extLst>
              </a:tr>
            </a:tbl>
          </a:graphicData>
        </a:graphic>
      </p:graphicFrame>
      <p:pic>
        <p:nvPicPr>
          <p:cNvPr id="44" name="Picture 43">
            <a:extLst>
              <a:ext uri="{FF2B5EF4-FFF2-40B4-BE49-F238E27FC236}">
                <a16:creationId xmlns:a16="http://schemas.microsoft.com/office/drawing/2014/main" id="{988BFB20-00AB-4D77-8F8B-B13DF0A295D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68695" y="5208326"/>
            <a:ext cx="690231" cy="1087351"/>
          </a:xfrm>
          <a:prstGeom prst="rect">
            <a:avLst/>
          </a:prstGeom>
          <a:ln w="19050">
            <a:solidFill>
              <a:schemeClr val="bg1"/>
            </a:solidFill>
          </a:ln>
        </p:spPr>
      </p:pic>
      <p:sp>
        <p:nvSpPr>
          <p:cNvPr id="45" name="Rectangle 44">
            <a:extLst>
              <a:ext uri="{FF2B5EF4-FFF2-40B4-BE49-F238E27FC236}">
                <a16:creationId xmlns:a16="http://schemas.microsoft.com/office/drawing/2014/main" id="{8BE2F1C0-01AE-46C8-8397-D55F74257EDF}"/>
              </a:ext>
            </a:extLst>
          </p:cNvPr>
          <p:cNvSpPr/>
          <p:nvPr userDrawn="1"/>
        </p:nvSpPr>
        <p:spPr>
          <a:xfrm>
            <a:off x="8145628" y="4827196"/>
            <a:ext cx="3157332"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Richard Fennell</a:t>
            </a:r>
          </a:p>
          <a:p>
            <a:pPr algn="l"/>
            <a:r>
              <a:rPr lang="en-GB" sz="1600" dirty="0">
                <a:solidFill>
                  <a:schemeClr val="bg1"/>
                </a:solidFill>
                <a:latin typeface="+mj-lt"/>
              </a:rPr>
              <a:t>Chief Technology Officer</a:t>
            </a:r>
          </a:p>
          <a:p>
            <a:pPr algn="l"/>
            <a:r>
              <a:rPr lang="en-GB" sz="1600" dirty="0">
                <a:solidFill>
                  <a:schemeClr val="bg1"/>
                </a:solidFill>
              </a:rPr>
              <a:t>BSc (Hons) FBCS CITP CEng</a:t>
            </a:r>
            <a:endParaRPr lang="en-GB" sz="1600" dirty="0">
              <a:solidFill>
                <a:schemeClr val="bg1"/>
              </a:solidFill>
              <a:latin typeface="Segoe" pitchFamily="34" charset="0"/>
              <a:cs typeface="Segoe" pitchFamily="34" charset="0"/>
            </a:endParaRPr>
          </a:p>
        </p:txBody>
      </p:sp>
      <p:pic>
        <p:nvPicPr>
          <p:cNvPr id="51" name="Picture 50">
            <a:extLst>
              <a:ext uri="{FF2B5EF4-FFF2-40B4-BE49-F238E27FC236}">
                <a16:creationId xmlns:a16="http://schemas.microsoft.com/office/drawing/2014/main" id="{A67AA789-92BB-4995-B7B8-94E212112B38}"/>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t="1" b="-47"/>
          <a:stretch/>
        </p:blipFill>
        <p:spPr>
          <a:xfrm>
            <a:off x="940495" y="1462585"/>
            <a:ext cx="2669232" cy="4865545"/>
          </a:xfrm>
          <a:prstGeom prst="rect">
            <a:avLst/>
          </a:prstGeom>
        </p:spPr>
      </p:pic>
      <p:pic>
        <p:nvPicPr>
          <p:cNvPr id="52" name="Picture 51">
            <a:extLst>
              <a:ext uri="{FF2B5EF4-FFF2-40B4-BE49-F238E27FC236}">
                <a16:creationId xmlns:a16="http://schemas.microsoft.com/office/drawing/2014/main" id="{3963D086-D412-4A5F-8F7A-C05CE4D8765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493191" y="1309239"/>
            <a:ext cx="3069877" cy="5018891"/>
          </a:xfrm>
          <a:prstGeom prst="rect">
            <a:avLst/>
          </a:prstGeom>
        </p:spPr>
      </p:pic>
      <p:graphicFrame>
        <p:nvGraphicFramePr>
          <p:cNvPr id="53" name="Table 52">
            <a:extLst>
              <a:ext uri="{FF2B5EF4-FFF2-40B4-BE49-F238E27FC236}">
                <a16:creationId xmlns:a16="http://schemas.microsoft.com/office/drawing/2014/main" id="{8FE1A355-F835-47AF-B30A-46D78C0418FB}"/>
              </a:ext>
            </a:extLst>
          </p:cNvPr>
          <p:cNvGraphicFramePr>
            <a:graphicFrameLocks noGrp="1"/>
          </p:cNvGraphicFramePr>
          <p:nvPr userDrawn="1">
            <p:extLst>
              <p:ext uri="{D42A27DB-BD31-4B8C-83A1-F6EECF244321}">
                <p14:modId xmlns:p14="http://schemas.microsoft.com/office/powerpoint/2010/main" val="1466712565"/>
              </p:ext>
            </p:extLst>
          </p:nvPr>
        </p:nvGraphicFramePr>
        <p:xfrm>
          <a:off x="4259156" y="4749598"/>
          <a:ext cx="3693860" cy="1669206"/>
        </p:xfrm>
        <a:graphic>
          <a:graphicData uri="http://schemas.openxmlformats.org/drawingml/2006/table">
            <a:tbl>
              <a:tblPr firstRow="1" bandRow="1">
                <a:tableStyleId>{5C22544A-7EE6-4342-B048-85BDC9FD1C3A}</a:tableStyleId>
              </a:tblPr>
              <a:tblGrid>
                <a:gridCol w="3693860">
                  <a:extLst>
                    <a:ext uri="{9D8B030D-6E8A-4147-A177-3AD203B41FA5}">
                      <a16:colId xmlns:a16="http://schemas.microsoft.com/office/drawing/2014/main" val="2179508574"/>
                    </a:ext>
                  </a:extLst>
                </a:gridCol>
              </a:tblGrid>
              <a:tr h="166920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pic>
        <p:nvPicPr>
          <p:cNvPr id="54" name="Picture 53">
            <a:extLst>
              <a:ext uri="{FF2B5EF4-FFF2-40B4-BE49-F238E27FC236}">
                <a16:creationId xmlns:a16="http://schemas.microsoft.com/office/drawing/2014/main" id="{05879351-EEED-47F7-9C8C-25AC260951B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151124" y="5208327"/>
            <a:ext cx="690231" cy="1087351"/>
          </a:xfrm>
          <a:prstGeom prst="rect">
            <a:avLst/>
          </a:prstGeom>
          <a:ln w="19050">
            <a:solidFill>
              <a:schemeClr val="bg1"/>
            </a:solidFill>
          </a:ln>
        </p:spPr>
      </p:pic>
      <p:sp>
        <p:nvSpPr>
          <p:cNvPr id="55" name="Rectangle 54">
            <a:extLst>
              <a:ext uri="{FF2B5EF4-FFF2-40B4-BE49-F238E27FC236}">
                <a16:creationId xmlns:a16="http://schemas.microsoft.com/office/drawing/2014/main" id="{6C2355E1-CFE9-441A-9B64-72712F6BF7A8}"/>
              </a:ext>
            </a:extLst>
          </p:cNvPr>
          <p:cNvSpPr/>
          <p:nvPr userDrawn="1"/>
        </p:nvSpPr>
        <p:spPr>
          <a:xfrm>
            <a:off x="4323773" y="4827196"/>
            <a:ext cx="3636647" cy="961356"/>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Robert Hogg</a:t>
            </a:r>
          </a:p>
          <a:p>
            <a:pPr algn="l"/>
            <a:r>
              <a:rPr lang="en-GB" sz="1600" dirty="0">
                <a:solidFill>
                  <a:schemeClr val="bg1"/>
                </a:solidFill>
                <a:latin typeface="+mj-lt"/>
              </a:rPr>
              <a:t>Chief Executive Officer</a:t>
            </a:r>
          </a:p>
          <a:p>
            <a:pPr algn="l"/>
            <a:endParaRPr lang="en-GB" sz="333" dirty="0">
              <a:solidFill>
                <a:schemeClr val="bg1"/>
              </a:solidFill>
            </a:endParaRPr>
          </a:p>
          <a:p>
            <a:pPr algn="l"/>
            <a:r>
              <a:rPr lang="en-GB" sz="1600" dirty="0">
                <a:solidFill>
                  <a:schemeClr val="bg1"/>
                </a:solidFill>
              </a:rPr>
              <a:t>BSc (Hons) FBCS CITP CEng</a:t>
            </a:r>
            <a:endParaRPr lang="en-GB" sz="1600" dirty="0">
              <a:solidFill>
                <a:schemeClr val="bg1"/>
              </a:solidFill>
              <a:latin typeface="Segoe" pitchFamily="34" charset="0"/>
              <a:cs typeface="Segoe" pitchFamily="34" charset="0"/>
            </a:endParaRPr>
          </a:p>
        </p:txBody>
      </p:sp>
      <p:graphicFrame>
        <p:nvGraphicFramePr>
          <p:cNvPr id="56" name="Table 55">
            <a:extLst>
              <a:ext uri="{FF2B5EF4-FFF2-40B4-BE49-F238E27FC236}">
                <a16:creationId xmlns:a16="http://schemas.microsoft.com/office/drawing/2014/main" id="{822EA0FA-69AA-4BEE-AC66-392B6CB482A0}"/>
              </a:ext>
            </a:extLst>
          </p:cNvPr>
          <p:cNvGraphicFramePr>
            <a:graphicFrameLocks noGrp="1"/>
          </p:cNvGraphicFramePr>
          <p:nvPr userDrawn="1">
            <p:extLst>
              <p:ext uri="{D42A27DB-BD31-4B8C-83A1-F6EECF244321}">
                <p14:modId xmlns:p14="http://schemas.microsoft.com/office/powerpoint/2010/main" val="3685677140"/>
              </p:ext>
            </p:extLst>
          </p:nvPr>
        </p:nvGraphicFramePr>
        <p:xfrm>
          <a:off x="397105" y="4749598"/>
          <a:ext cx="3756012" cy="1676694"/>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16766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B9EC"/>
                    </a:solidFill>
                  </a:tcPr>
                </a:tc>
                <a:extLst>
                  <a:ext uri="{0D108BD9-81ED-4DB2-BD59-A6C34878D82A}">
                    <a16:rowId xmlns:a16="http://schemas.microsoft.com/office/drawing/2014/main" val="1164421586"/>
                  </a:ext>
                </a:extLst>
              </a:tr>
            </a:tbl>
          </a:graphicData>
        </a:graphic>
      </p:graphicFrame>
      <p:sp>
        <p:nvSpPr>
          <p:cNvPr id="57" name="Rectangle 56">
            <a:extLst>
              <a:ext uri="{FF2B5EF4-FFF2-40B4-BE49-F238E27FC236}">
                <a16:creationId xmlns:a16="http://schemas.microsoft.com/office/drawing/2014/main" id="{7E7FDE63-09A5-49C5-9033-FDAB4C653A04}"/>
              </a:ext>
            </a:extLst>
          </p:cNvPr>
          <p:cNvSpPr/>
          <p:nvPr userDrawn="1"/>
        </p:nvSpPr>
        <p:spPr>
          <a:xfrm>
            <a:off x="479280" y="4823311"/>
            <a:ext cx="3333492"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Rik Hepworth</a:t>
            </a:r>
          </a:p>
          <a:p>
            <a:pPr algn="l"/>
            <a:r>
              <a:rPr lang="en-GB" sz="1600" dirty="0">
                <a:solidFill>
                  <a:schemeClr val="bg1"/>
                </a:solidFill>
                <a:latin typeface="+mj-lt"/>
              </a:rPr>
              <a:t>Chief Consultancy Officer</a:t>
            </a:r>
          </a:p>
          <a:p>
            <a:pPr algn="l"/>
            <a:r>
              <a:rPr lang="en-GB" sz="1600" dirty="0">
                <a:solidFill>
                  <a:schemeClr val="bg1"/>
                </a:solidFill>
              </a:rPr>
              <a:t>BSc (Hons) MBCS CITP</a:t>
            </a:r>
            <a:endParaRPr lang="en-GB" sz="1600" dirty="0">
              <a:solidFill>
                <a:schemeClr val="bg1"/>
              </a:solidFill>
              <a:latin typeface="Segoe" pitchFamily="34" charset="0"/>
              <a:cs typeface="Segoe" pitchFamily="34" charset="0"/>
            </a:endParaRPr>
          </a:p>
        </p:txBody>
      </p:sp>
      <p:pic>
        <p:nvPicPr>
          <p:cNvPr id="58" name="Picture 57">
            <a:extLst>
              <a:ext uri="{FF2B5EF4-FFF2-40B4-BE49-F238E27FC236}">
                <a16:creationId xmlns:a16="http://schemas.microsoft.com/office/drawing/2014/main" id="{3A82BB83-72BA-4697-8A8D-0A5B26973AF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51410" y="5219498"/>
            <a:ext cx="690231" cy="1076179"/>
          </a:xfrm>
          <a:prstGeom prst="rect">
            <a:avLst/>
          </a:prstGeom>
          <a:ln w="19050">
            <a:solidFill>
              <a:schemeClr val="bg1"/>
            </a:solidFill>
          </a:ln>
        </p:spPr>
      </p:pic>
      <p:sp>
        <p:nvSpPr>
          <p:cNvPr id="59" name="Rectangle 58">
            <a:extLst>
              <a:ext uri="{FF2B5EF4-FFF2-40B4-BE49-F238E27FC236}">
                <a16:creationId xmlns:a16="http://schemas.microsoft.com/office/drawing/2014/main" id="{542C9C67-7D5A-4F02-80B4-0B714D2B1112}"/>
              </a:ext>
            </a:extLst>
          </p:cNvPr>
          <p:cNvSpPr/>
          <p:nvPr userDrawn="1"/>
        </p:nvSpPr>
        <p:spPr bwMode="auto">
          <a:xfrm>
            <a:off x="4273964" y="520997"/>
            <a:ext cx="368645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Microsoft Azure</a:t>
            </a:r>
          </a:p>
        </p:txBody>
      </p:sp>
      <p:sp>
        <p:nvSpPr>
          <p:cNvPr id="60" name="Rectangle 59">
            <a:extLst>
              <a:ext uri="{FF2B5EF4-FFF2-40B4-BE49-F238E27FC236}">
                <a16:creationId xmlns:a16="http://schemas.microsoft.com/office/drawing/2014/main" id="{609FE122-F0DA-401C-BD7A-D092C6C6D552}"/>
              </a:ext>
            </a:extLst>
          </p:cNvPr>
          <p:cNvSpPr/>
          <p:nvPr userDrawn="1"/>
        </p:nvSpPr>
        <p:spPr bwMode="auto">
          <a:xfrm>
            <a:off x="394328" y="520997"/>
            <a:ext cx="3746927"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Microsoft Azure</a:t>
            </a:r>
          </a:p>
        </p:txBody>
      </p:sp>
      <p:sp>
        <p:nvSpPr>
          <p:cNvPr id="64" name="Rectangle 63">
            <a:extLst>
              <a:ext uri="{FF2B5EF4-FFF2-40B4-BE49-F238E27FC236}">
                <a16:creationId xmlns:a16="http://schemas.microsoft.com/office/drawing/2014/main" id="{22E6AF4C-5955-409C-87FE-83358161E04A}"/>
              </a:ext>
            </a:extLst>
          </p:cNvPr>
          <p:cNvSpPr/>
          <p:nvPr userDrawn="1"/>
        </p:nvSpPr>
        <p:spPr>
          <a:xfrm>
            <a:off x="4295744" y="5746135"/>
            <a:ext cx="3333492" cy="602347"/>
          </a:xfrm>
          <a:prstGeom prst="rect">
            <a:avLst/>
          </a:prstGeom>
        </p:spPr>
        <p:txBody>
          <a:bodyPr wrap="square" lIns="108842" tIns="54421" rIns="108842" bIns="54421">
            <a:spAutoFit/>
          </a:bodyPr>
          <a:lstStyle/>
          <a:p>
            <a:pPr algn="l"/>
            <a:r>
              <a:rPr lang="en-GB" sz="1600" b="0" dirty="0">
                <a:solidFill>
                  <a:schemeClr val="bg1"/>
                </a:solidFill>
                <a:latin typeface="Segoe UI Semibold" panose="020B0702040204020203" pitchFamily="34" charset="0"/>
                <a:cs typeface="Segoe UI Semibold" panose="020B0702040204020203" pitchFamily="34" charset="0"/>
              </a:rPr>
              <a:t>Microsoft Regional Director</a:t>
            </a:r>
          </a:p>
          <a:p>
            <a:pPr algn="l"/>
            <a:r>
              <a:rPr lang="en-GB" sz="1600" b="0" dirty="0">
                <a:solidFill>
                  <a:schemeClr val="bg1"/>
                </a:solidFill>
                <a:latin typeface="Segoe UI Semibold" panose="020B0702040204020203" pitchFamily="34" charset="0"/>
                <a:cs typeface="Segoe UI Semibold" panose="020B0702040204020203" pitchFamily="34" charset="0"/>
              </a:rPr>
              <a:t>BCS Fellow</a:t>
            </a:r>
          </a:p>
        </p:txBody>
      </p:sp>
      <p:sp>
        <p:nvSpPr>
          <p:cNvPr id="65" name="Rectangle 64">
            <a:extLst>
              <a:ext uri="{FF2B5EF4-FFF2-40B4-BE49-F238E27FC236}">
                <a16:creationId xmlns:a16="http://schemas.microsoft.com/office/drawing/2014/main" id="{B968B200-CE8B-46AA-99EB-A2CED1EEE9EB}"/>
              </a:ext>
            </a:extLst>
          </p:cNvPr>
          <p:cNvSpPr/>
          <p:nvPr userDrawn="1"/>
        </p:nvSpPr>
        <p:spPr>
          <a:xfrm>
            <a:off x="8145628" y="5746135"/>
            <a:ext cx="3333492" cy="356126"/>
          </a:xfrm>
          <a:prstGeom prst="rect">
            <a:avLst/>
          </a:prstGeom>
        </p:spPr>
        <p:txBody>
          <a:bodyPr wrap="square" lIns="108842" tIns="54421" rIns="108842" bIns="54421">
            <a:spAutoFit/>
          </a:bodyPr>
          <a:lstStyle/>
          <a:p>
            <a:pPr algn="l"/>
            <a:r>
              <a:rPr lang="en-GB" sz="1600" b="0">
                <a:solidFill>
                  <a:schemeClr val="bg1"/>
                </a:solidFill>
                <a:latin typeface="Segoe UI Semibold" panose="020B0702040204020203" pitchFamily="34" charset="0"/>
                <a:cs typeface="Segoe UI Semibold" panose="020B0702040204020203" pitchFamily="34" charset="0"/>
              </a:rPr>
              <a:t>BCS Fellow</a:t>
            </a:r>
          </a:p>
        </p:txBody>
      </p:sp>
    </p:spTree>
    <p:extLst>
      <p:ext uri="{BB962C8B-B14F-4D97-AF65-F5344CB8AC3E}">
        <p14:creationId xmlns:p14="http://schemas.microsoft.com/office/powerpoint/2010/main" val="239089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4EE04A38-BA48-4476-B1D9-B6ECFC451072}"/>
              </a:ext>
            </a:extLst>
          </p:cNvPr>
          <p:cNvGraphicFramePr>
            <a:graphicFrameLocks noGrp="1"/>
          </p:cNvGraphicFramePr>
          <p:nvPr userDrawn="1">
            <p:extLst>
              <p:ext uri="{D42A27DB-BD31-4B8C-83A1-F6EECF244321}">
                <p14:modId xmlns:p14="http://schemas.microsoft.com/office/powerpoint/2010/main" val="1236247429"/>
              </p:ext>
            </p:extLst>
          </p:nvPr>
        </p:nvGraphicFramePr>
        <p:xfrm>
          <a:off x="6143105" y="1328169"/>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19" name="Table 18">
            <a:extLst>
              <a:ext uri="{FF2B5EF4-FFF2-40B4-BE49-F238E27FC236}">
                <a16:creationId xmlns:a16="http://schemas.microsoft.com/office/drawing/2014/main" id="{F6A113F5-3F86-42D3-A000-0564C2563E6D}"/>
              </a:ext>
            </a:extLst>
          </p:cNvPr>
          <p:cNvGraphicFramePr>
            <a:graphicFrameLocks noGrp="1"/>
          </p:cNvGraphicFramePr>
          <p:nvPr userDrawn="1">
            <p:extLst>
              <p:ext uri="{D42A27DB-BD31-4B8C-83A1-F6EECF244321}">
                <p14:modId xmlns:p14="http://schemas.microsoft.com/office/powerpoint/2010/main" val="612279433"/>
              </p:ext>
            </p:extLst>
          </p:nvPr>
        </p:nvGraphicFramePr>
        <p:xfrm>
          <a:off x="9151038" y="1320681"/>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27" name="Picture 26" descr="A close up of a mask&#10;&#10;Description generated with high confidence">
            <a:extLst>
              <a:ext uri="{FF2B5EF4-FFF2-40B4-BE49-F238E27FC236}">
                <a16:creationId xmlns:a16="http://schemas.microsoft.com/office/drawing/2014/main" id="{E83F5D5C-645B-4736-B6E7-DF9B20099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3415"/>
          <a:stretch/>
        </p:blipFill>
        <p:spPr>
          <a:xfrm>
            <a:off x="6627332" y="1467129"/>
            <a:ext cx="1946546" cy="4338426"/>
          </a:xfrm>
          <a:prstGeom prst="rect">
            <a:avLst/>
          </a:prstGeom>
        </p:spPr>
      </p:pic>
      <p:pic>
        <p:nvPicPr>
          <p:cNvPr id="31" name="Picture 30">
            <a:extLst>
              <a:ext uri="{FF2B5EF4-FFF2-40B4-BE49-F238E27FC236}">
                <a16:creationId xmlns:a16="http://schemas.microsoft.com/office/drawing/2014/main" id="{CAD56500-2747-4449-8FA4-3EFA8A3307A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6746"/>
          <a:stretch/>
        </p:blipFill>
        <p:spPr>
          <a:xfrm>
            <a:off x="9636945" y="1478751"/>
            <a:ext cx="1863962" cy="3752115"/>
          </a:xfrm>
          <a:prstGeom prst="rect">
            <a:avLst/>
          </a:prstGeom>
        </p:spPr>
      </p:pic>
      <p:graphicFrame>
        <p:nvGraphicFramePr>
          <p:cNvPr id="45" name="Table 44">
            <a:extLst>
              <a:ext uri="{FF2B5EF4-FFF2-40B4-BE49-F238E27FC236}">
                <a16:creationId xmlns:a16="http://schemas.microsoft.com/office/drawing/2014/main" id="{A2F39034-2B46-4021-95CF-FBFC16658AED}"/>
              </a:ext>
            </a:extLst>
          </p:cNvPr>
          <p:cNvGraphicFramePr>
            <a:graphicFrameLocks noGrp="1"/>
          </p:cNvGraphicFramePr>
          <p:nvPr userDrawn="1">
            <p:extLst>
              <p:ext uri="{D42A27DB-BD31-4B8C-83A1-F6EECF244321}">
                <p14:modId xmlns:p14="http://schemas.microsoft.com/office/powerpoint/2010/main" val="4072601155"/>
              </p:ext>
            </p:extLst>
          </p:nvPr>
        </p:nvGraphicFramePr>
        <p:xfrm>
          <a:off x="3153922" y="1320681"/>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7" name="Picture 66">
            <a:extLst>
              <a:ext uri="{FF2B5EF4-FFF2-40B4-BE49-F238E27FC236}">
                <a16:creationId xmlns:a16="http://schemas.microsoft.com/office/drawing/2014/main" id="{F79A94FD-57D0-472C-BC14-1ED730C3020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163" t="9240" r="21047" b="18489"/>
          <a:stretch/>
        </p:blipFill>
        <p:spPr>
          <a:xfrm>
            <a:off x="3711822" y="1396237"/>
            <a:ext cx="1802684" cy="4445452"/>
          </a:xfrm>
          <a:prstGeom prst="rect">
            <a:avLst/>
          </a:prstGeom>
        </p:spPr>
      </p:pic>
      <p:sp>
        <p:nvSpPr>
          <p:cNvPr id="46" name="Rectangle 45">
            <a:extLst>
              <a:ext uri="{FF2B5EF4-FFF2-40B4-BE49-F238E27FC236}">
                <a16:creationId xmlns:a16="http://schemas.microsoft.com/office/drawing/2014/main" id="{AF9A81B1-6796-40B7-AB1D-7B69E2B4213D}"/>
              </a:ext>
            </a:extLst>
          </p:cNvPr>
          <p:cNvSpPr/>
          <p:nvPr userDrawn="1"/>
        </p:nvSpPr>
        <p:spPr bwMode="auto">
          <a:xfrm>
            <a:off x="3153922" y="574133"/>
            <a:ext cx="2899793"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Windows Development</a:t>
            </a:r>
          </a:p>
        </p:txBody>
      </p:sp>
      <p:graphicFrame>
        <p:nvGraphicFramePr>
          <p:cNvPr id="50" name="Table 49">
            <a:extLst>
              <a:ext uri="{FF2B5EF4-FFF2-40B4-BE49-F238E27FC236}">
                <a16:creationId xmlns:a16="http://schemas.microsoft.com/office/drawing/2014/main" id="{4674C31C-388F-4074-AA37-7CF8893DEAFC}"/>
              </a:ext>
            </a:extLst>
          </p:cNvPr>
          <p:cNvGraphicFramePr>
            <a:graphicFrameLocks noGrp="1"/>
          </p:cNvGraphicFramePr>
          <p:nvPr userDrawn="1">
            <p:extLst>
              <p:ext uri="{D42A27DB-BD31-4B8C-83A1-F6EECF244321}">
                <p14:modId xmlns:p14="http://schemas.microsoft.com/office/powerpoint/2010/main" val="3645786175"/>
              </p:ext>
            </p:extLst>
          </p:nvPr>
        </p:nvGraphicFramePr>
        <p:xfrm>
          <a:off x="3146518" y="4814148"/>
          <a:ext cx="2905617" cy="1657792"/>
        </p:xfrm>
        <a:graphic>
          <a:graphicData uri="http://schemas.openxmlformats.org/drawingml/2006/table">
            <a:tbl>
              <a:tblPr firstRow="1" bandRow="1">
                <a:tableStyleId>{5C22544A-7EE6-4342-B048-85BDC9FD1C3A}</a:tableStyleId>
              </a:tblPr>
              <a:tblGrid>
                <a:gridCol w="2905617">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99D"/>
                    </a:solidFill>
                  </a:tcPr>
                </a:tc>
                <a:extLst>
                  <a:ext uri="{0D108BD9-81ED-4DB2-BD59-A6C34878D82A}">
                    <a16:rowId xmlns:a16="http://schemas.microsoft.com/office/drawing/2014/main" val="1164421586"/>
                  </a:ext>
                </a:extLst>
              </a:tr>
            </a:tbl>
          </a:graphicData>
        </a:graphic>
      </p:graphicFrame>
      <p:sp>
        <p:nvSpPr>
          <p:cNvPr id="17" name="Rectangle 16">
            <a:extLst>
              <a:ext uri="{FF2B5EF4-FFF2-40B4-BE49-F238E27FC236}">
                <a16:creationId xmlns:a16="http://schemas.microsoft.com/office/drawing/2014/main" id="{D34755F9-C5AF-4FEF-954B-49BAB7BF2B25}"/>
              </a:ext>
            </a:extLst>
          </p:cNvPr>
          <p:cNvSpPr/>
          <p:nvPr userDrawn="1"/>
        </p:nvSpPr>
        <p:spPr bwMode="auto">
          <a:xfrm>
            <a:off x="6143105" y="581621"/>
            <a:ext cx="2899793"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Cloud and Datacenter Management</a:t>
            </a:r>
          </a:p>
        </p:txBody>
      </p:sp>
      <p:graphicFrame>
        <p:nvGraphicFramePr>
          <p:cNvPr id="18" name="Table 17">
            <a:extLst>
              <a:ext uri="{FF2B5EF4-FFF2-40B4-BE49-F238E27FC236}">
                <a16:creationId xmlns:a16="http://schemas.microsoft.com/office/drawing/2014/main" id="{F0E118BA-F432-4A77-8B51-AC931AA308DD}"/>
              </a:ext>
            </a:extLst>
          </p:cNvPr>
          <p:cNvGraphicFramePr>
            <a:graphicFrameLocks noGrp="1"/>
          </p:cNvGraphicFramePr>
          <p:nvPr userDrawn="1">
            <p:extLst>
              <p:ext uri="{D42A27DB-BD31-4B8C-83A1-F6EECF244321}">
                <p14:modId xmlns:p14="http://schemas.microsoft.com/office/powerpoint/2010/main" val="4229852167"/>
              </p:ext>
            </p:extLst>
          </p:nvPr>
        </p:nvGraphicFramePr>
        <p:xfrm>
          <a:off x="6135701" y="4821636"/>
          <a:ext cx="2914601" cy="1657792"/>
        </p:xfrm>
        <a:graphic>
          <a:graphicData uri="http://schemas.openxmlformats.org/drawingml/2006/table">
            <a:tbl>
              <a:tblPr firstRow="1" bandRow="1">
                <a:tableStyleId>{5C22544A-7EE6-4342-B048-85BDC9FD1C3A}</a:tableStyleId>
              </a:tblPr>
              <a:tblGrid>
                <a:gridCol w="2914601">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sp>
        <p:nvSpPr>
          <p:cNvPr id="20" name="Rectangle 19">
            <a:extLst>
              <a:ext uri="{FF2B5EF4-FFF2-40B4-BE49-F238E27FC236}">
                <a16:creationId xmlns:a16="http://schemas.microsoft.com/office/drawing/2014/main" id="{CF1DE774-C930-44BF-9BED-E3A78ABD4BE0}"/>
              </a:ext>
            </a:extLst>
          </p:cNvPr>
          <p:cNvSpPr/>
          <p:nvPr userDrawn="1"/>
        </p:nvSpPr>
        <p:spPr bwMode="auto">
          <a:xfrm>
            <a:off x="9151038" y="574133"/>
            <a:ext cx="2899793"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Cloud and Datacenter Management</a:t>
            </a:r>
          </a:p>
        </p:txBody>
      </p:sp>
      <p:graphicFrame>
        <p:nvGraphicFramePr>
          <p:cNvPr id="21" name="Table 20">
            <a:extLst>
              <a:ext uri="{FF2B5EF4-FFF2-40B4-BE49-F238E27FC236}">
                <a16:creationId xmlns:a16="http://schemas.microsoft.com/office/drawing/2014/main" id="{42238DF3-A619-46F3-9598-BCBF4B4D63AA}"/>
              </a:ext>
            </a:extLst>
          </p:cNvPr>
          <p:cNvGraphicFramePr>
            <a:graphicFrameLocks noGrp="1"/>
          </p:cNvGraphicFramePr>
          <p:nvPr userDrawn="1">
            <p:extLst>
              <p:ext uri="{D42A27DB-BD31-4B8C-83A1-F6EECF244321}">
                <p14:modId xmlns:p14="http://schemas.microsoft.com/office/powerpoint/2010/main" val="2105717515"/>
              </p:ext>
            </p:extLst>
          </p:nvPr>
        </p:nvGraphicFramePr>
        <p:xfrm>
          <a:off x="9143634" y="4814148"/>
          <a:ext cx="2905617" cy="1657792"/>
        </p:xfrm>
        <a:graphic>
          <a:graphicData uri="http://schemas.openxmlformats.org/drawingml/2006/table">
            <a:tbl>
              <a:tblPr firstRow="1" bandRow="1">
                <a:tableStyleId>{5C22544A-7EE6-4342-B048-85BDC9FD1C3A}</a:tableStyleId>
              </a:tblPr>
              <a:tblGrid>
                <a:gridCol w="2905617">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graphicFrame>
        <p:nvGraphicFramePr>
          <p:cNvPr id="44" name="Table 43">
            <a:extLst>
              <a:ext uri="{FF2B5EF4-FFF2-40B4-BE49-F238E27FC236}">
                <a16:creationId xmlns:a16="http://schemas.microsoft.com/office/drawing/2014/main" id="{5CB29B6F-057A-45A1-9289-77E7A1FFC2B6}"/>
              </a:ext>
            </a:extLst>
          </p:cNvPr>
          <p:cNvGraphicFramePr>
            <a:graphicFrameLocks noGrp="1"/>
          </p:cNvGraphicFramePr>
          <p:nvPr userDrawn="1">
            <p:extLst>
              <p:ext uri="{D42A27DB-BD31-4B8C-83A1-F6EECF244321}">
                <p14:modId xmlns:p14="http://schemas.microsoft.com/office/powerpoint/2010/main" val="3759798888"/>
              </p:ext>
            </p:extLst>
          </p:nvPr>
        </p:nvGraphicFramePr>
        <p:xfrm>
          <a:off x="141169" y="574134"/>
          <a:ext cx="2925036" cy="5905294"/>
        </p:xfrm>
        <a:graphic>
          <a:graphicData uri="http://schemas.openxmlformats.org/drawingml/2006/table">
            <a:tbl>
              <a:tblPr firstRow="1" bandRow="1">
                <a:tableStyleId>{5C22544A-7EE6-4342-B048-85BDC9FD1C3A}</a:tableStyleId>
              </a:tblPr>
              <a:tblGrid>
                <a:gridCol w="2925036">
                  <a:extLst>
                    <a:ext uri="{9D8B030D-6E8A-4147-A177-3AD203B41FA5}">
                      <a16:colId xmlns:a16="http://schemas.microsoft.com/office/drawing/2014/main" val="2179508574"/>
                    </a:ext>
                  </a:extLst>
                </a:gridCol>
              </a:tblGrid>
              <a:tr h="59052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C174F034-9019-43F8-8577-C2C00B92BD0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8033" r="15420"/>
          <a:stretch/>
        </p:blipFill>
        <p:spPr>
          <a:xfrm>
            <a:off x="251840" y="1118811"/>
            <a:ext cx="2618524" cy="5562853"/>
          </a:xfrm>
          <a:prstGeom prst="rect">
            <a:avLst/>
          </a:prstGeom>
        </p:spPr>
      </p:pic>
      <p:pic>
        <p:nvPicPr>
          <p:cNvPr id="51" name="Picture 50">
            <a:extLst>
              <a:ext uri="{FF2B5EF4-FFF2-40B4-BE49-F238E27FC236}">
                <a16:creationId xmlns:a16="http://schemas.microsoft.com/office/drawing/2014/main" id="{E690451C-ADBA-4A2D-8B43-7D7519EDB07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259093" y="5269634"/>
            <a:ext cx="690231" cy="1087351"/>
          </a:xfrm>
          <a:prstGeom prst="rect">
            <a:avLst/>
          </a:prstGeom>
          <a:ln w="19050">
            <a:solidFill>
              <a:schemeClr val="bg1"/>
            </a:solidFill>
          </a:ln>
        </p:spPr>
      </p:pic>
      <p:graphicFrame>
        <p:nvGraphicFramePr>
          <p:cNvPr id="58" name="Table 57">
            <a:extLst>
              <a:ext uri="{FF2B5EF4-FFF2-40B4-BE49-F238E27FC236}">
                <a16:creationId xmlns:a16="http://schemas.microsoft.com/office/drawing/2014/main" id="{B46CBA1C-1D5B-4A99-851F-B3F8D57B5588}"/>
              </a:ext>
            </a:extLst>
          </p:cNvPr>
          <p:cNvGraphicFramePr>
            <a:graphicFrameLocks noGrp="1"/>
          </p:cNvGraphicFramePr>
          <p:nvPr userDrawn="1">
            <p:extLst>
              <p:ext uri="{D42A27DB-BD31-4B8C-83A1-F6EECF244321}">
                <p14:modId xmlns:p14="http://schemas.microsoft.com/office/powerpoint/2010/main" val="866283685"/>
              </p:ext>
            </p:extLst>
          </p:nvPr>
        </p:nvGraphicFramePr>
        <p:xfrm>
          <a:off x="139088" y="4814148"/>
          <a:ext cx="2925036" cy="1665280"/>
        </p:xfrm>
        <a:graphic>
          <a:graphicData uri="http://schemas.openxmlformats.org/drawingml/2006/table">
            <a:tbl>
              <a:tblPr firstRow="1" bandRow="1">
                <a:tableStyleId>{5C22544A-7EE6-4342-B048-85BDC9FD1C3A}</a:tableStyleId>
              </a:tblPr>
              <a:tblGrid>
                <a:gridCol w="2925036">
                  <a:extLst>
                    <a:ext uri="{9D8B030D-6E8A-4147-A177-3AD203B41FA5}">
                      <a16:colId xmlns:a16="http://schemas.microsoft.com/office/drawing/2014/main" val="2179508574"/>
                    </a:ext>
                  </a:extLst>
                </a:gridCol>
              </a:tblGrid>
              <a:tr h="166528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B9EC"/>
                    </a:solidFill>
                  </a:tcPr>
                </a:tc>
                <a:extLst>
                  <a:ext uri="{0D108BD9-81ED-4DB2-BD59-A6C34878D82A}">
                    <a16:rowId xmlns:a16="http://schemas.microsoft.com/office/drawing/2014/main" val="1164421586"/>
                  </a:ext>
                </a:extLst>
              </a:tr>
            </a:tbl>
          </a:graphicData>
        </a:graphic>
      </p:graphicFrame>
      <p:sp>
        <p:nvSpPr>
          <p:cNvPr id="62" name="Rectangle 61">
            <a:extLst>
              <a:ext uri="{FF2B5EF4-FFF2-40B4-BE49-F238E27FC236}">
                <a16:creationId xmlns:a16="http://schemas.microsoft.com/office/drawing/2014/main" id="{9798F4CB-74A3-417C-85F7-707447803AA3}"/>
              </a:ext>
            </a:extLst>
          </p:cNvPr>
          <p:cNvSpPr/>
          <p:nvPr userDrawn="1"/>
        </p:nvSpPr>
        <p:spPr bwMode="auto">
          <a:xfrm>
            <a:off x="136311" y="574133"/>
            <a:ext cx="2917960"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Office Apps and Services</a:t>
            </a:r>
          </a:p>
        </p:txBody>
      </p:sp>
      <p:pic>
        <p:nvPicPr>
          <p:cNvPr id="22" name="Picture 21">
            <a:extLst>
              <a:ext uri="{FF2B5EF4-FFF2-40B4-BE49-F238E27FC236}">
                <a16:creationId xmlns:a16="http://schemas.microsoft.com/office/drawing/2014/main" id="{A45153C5-0D25-45B1-B6A0-91C3ADAE33C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281010" y="5277143"/>
            <a:ext cx="690231" cy="1087351"/>
          </a:xfrm>
          <a:prstGeom prst="rect">
            <a:avLst/>
          </a:prstGeom>
          <a:ln w="19050">
            <a:solidFill>
              <a:schemeClr val="bg1"/>
            </a:solidFill>
          </a:ln>
        </p:spPr>
      </p:pic>
      <p:pic>
        <p:nvPicPr>
          <p:cNvPr id="24" name="Picture 23">
            <a:extLst>
              <a:ext uri="{FF2B5EF4-FFF2-40B4-BE49-F238E27FC236}">
                <a16:creationId xmlns:a16="http://schemas.microsoft.com/office/drawing/2014/main" id="{E2E6BCC7-28A8-4E9F-9D06-E4CB4EDA212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249929" y="5269635"/>
            <a:ext cx="690231" cy="1087351"/>
          </a:xfrm>
          <a:prstGeom prst="rect">
            <a:avLst/>
          </a:prstGeom>
          <a:ln w="19050">
            <a:solidFill>
              <a:schemeClr val="bg1"/>
            </a:solidFill>
          </a:ln>
        </p:spPr>
      </p:pic>
      <p:pic>
        <p:nvPicPr>
          <p:cNvPr id="25" name="Picture 24">
            <a:extLst>
              <a:ext uri="{FF2B5EF4-FFF2-40B4-BE49-F238E27FC236}">
                <a16:creationId xmlns:a16="http://schemas.microsoft.com/office/drawing/2014/main" id="{96A4F9BB-80D1-4CC4-981B-1F2C6799458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43947" y="5269634"/>
            <a:ext cx="690231" cy="1087351"/>
          </a:xfrm>
          <a:prstGeom prst="rect">
            <a:avLst/>
          </a:prstGeom>
          <a:ln w="19050">
            <a:solidFill>
              <a:schemeClr val="bg1"/>
            </a:solidFill>
          </a:ln>
        </p:spPr>
      </p:pic>
      <p:sp>
        <p:nvSpPr>
          <p:cNvPr id="26" name="Rectangle 25">
            <a:extLst>
              <a:ext uri="{FF2B5EF4-FFF2-40B4-BE49-F238E27FC236}">
                <a16:creationId xmlns:a16="http://schemas.microsoft.com/office/drawing/2014/main" id="{E414A8C3-A7F9-48AF-A7B0-4FD95E3F5116}"/>
              </a:ext>
            </a:extLst>
          </p:cNvPr>
          <p:cNvSpPr/>
          <p:nvPr userDrawn="1"/>
        </p:nvSpPr>
        <p:spPr>
          <a:xfrm>
            <a:off x="3192816" y="4873684"/>
            <a:ext cx="3284583" cy="1156345"/>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James Croft</a:t>
            </a:r>
          </a:p>
          <a:p>
            <a:pPr algn="l"/>
            <a:r>
              <a:rPr lang="en-GB" sz="1600" dirty="0">
                <a:solidFill>
                  <a:schemeClr val="bg1"/>
                </a:solidFill>
                <a:latin typeface="+mj-lt"/>
              </a:rPr>
              <a:t>Technical Lead –</a:t>
            </a:r>
          </a:p>
          <a:p>
            <a:pPr algn="l"/>
            <a:r>
              <a:rPr lang="en-GB" sz="1600" dirty="0">
                <a:solidFill>
                  <a:schemeClr val="bg1"/>
                </a:solidFill>
                <a:latin typeface="+mj-lt"/>
              </a:rPr>
              <a:t>tuServ UX	       </a:t>
            </a:r>
          </a:p>
          <a:p>
            <a:pPr algn="l"/>
            <a:r>
              <a:rPr lang="en-GB" sz="1600" dirty="0">
                <a:solidFill>
                  <a:schemeClr val="bg1"/>
                </a:solidFill>
              </a:rPr>
              <a:t>BSc (Hons) MBCS</a:t>
            </a:r>
            <a:endParaRPr lang="en-GB" sz="1600" dirty="0">
              <a:solidFill>
                <a:schemeClr val="bg1"/>
              </a:solidFill>
              <a:latin typeface="Segoe" pitchFamily="34" charset="0"/>
              <a:cs typeface="Segoe" pitchFamily="34" charset="0"/>
            </a:endParaRPr>
          </a:p>
        </p:txBody>
      </p:sp>
      <p:sp>
        <p:nvSpPr>
          <p:cNvPr id="28" name="Rectangle 27">
            <a:extLst>
              <a:ext uri="{FF2B5EF4-FFF2-40B4-BE49-F238E27FC236}">
                <a16:creationId xmlns:a16="http://schemas.microsoft.com/office/drawing/2014/main" id="{419AB1DB-F175-478A-90BC-3ECFAB79BCC5}"/>
              </a:ext>
            </a:extLst>
          </p:cNvPr>
          <p:cNvSpPr/>
          <p:nvPr userDrawn="1"/>
        </p:nvSpPr>
        <p:spPr>
          <a:xfrm>
            <a:off x="9190474" y="4876601"/>
            <a:ext cx="2338321"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Chris Gardner</a:t>
            </a:r>
          </a:p>
          <a:p>
            <a:pPr algn="l"/>
            <a:r>
              <a:rPr lang="en-GB" sz="1600" dirty="0">
                <a:solidFill>
                  <a:schemeClr val="bg1"/>
                </a:solidFill>
                <a:latin typeface="+mj-lt"/>
              </a:rPr>
              <a:t>Consultant</a:t>
            </a:r>
            <a:r>
              <a:rPr lang="en-GB" sz="1600" dirty="0">
                <a:solidFill>
                  <a:schemeClr val="bg1"/>
                </a:solidFill>
              </a:rPr>
              <a:t>	       </a:t>
            </a:r>
          </a:p>
          <a:p>
            <a:pPr algn="l"/>
            <a:r>
              <a:rPr lang="en-GB" sz="1600" dirty="0">
                <a:solidFill>
                  <a:schemeClr val="bg1"/>
                </a:solidFill>
              </a:rPr>
              <a:t>BSc (Hons) MBCS</a:t>
            </a:r>
            <a:endParaRPr lang="en-GB" sz="1600" dirty="0">
              <a:solidFill>
                <a:schemeClr val="bg1"/>
              </a:solidFill>
              <a:latin typeface="Segoe" pitchFamily="34" charset="0"/>
              <a:cs typeface="Segoe" pitchFamily="34" charset="0"/>
            </a:endParaRPr>
          </a:p>
        </p:txBody>
      </p:sp>
      <p:sp>
        <p:nvSpPr>
          <p:cNvPr id="29" name="Rectangle 28">
            <a:extLst>
              <a:ext uri="{FF2B5EF4-FFF2-40B4-BE49-F238E27FC236}">
                <a16:creationId xmlns:a16="http://schemas.microsoft.com/office/drawing/2014/main" id="{B5954188-D5CE-4BF9-A3CF-FB0EAB5EF86C}"/>
              </a:ext>
            </a:extLst>
          </p:cNvPr>
          <p:cNvSpPr/>
          <p:nvPr userDrawn="1"/>
        </p:nvSpPr>
        <p:spPr>
          <a:xfrm>
            <a:off x="6179385" y="4873684"/>
            <a:ext cx="2749570"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Ryan Yates</a:t>
            </a:r>
          </a:p>
          <a:p>
            <a:pPr algn="l"/>
            <a:r>
              <a:rPr lang="en-GB" sz="1600" dirty="0">
                <a:solidFill>
                  <a:schemeClr val="bg1"/>
                </a:solidFill>
                <a:latin typeface="+mj-lt"/>
              </a:rPr>
              <a:t>Consultant</a:t>
            </a:r>
          </a:p>
          <a:p>
            <a:pPr algn="l"/>
            <a:r>
              <a:rPr lang="en-GB" sz="1600" dirty="0">
                <a:solidFill>
                  <a:schemeClr val="bg1"/>
                </a:solidFill>
              </a:rPr>
              <a:t>MBCS</a:t>
            </a:r>
            <a:endParaRPr lang="en-GB" sz="1600" dirty="0">
              <a:solidFill>
                <a:schemeClr val="bg1"/>
              </a:solidFill>
              <a:latin typeface="Segoe" pitchFamily="34" charset="0"/>
              <a:cs typeface="Segoe" pitchFamily="34" charset="0"/>
            </a:endParaRPr>
          </a:p>
        </p:txBody>
      </p:sp>
      <p:sp>
        <p:nvSpPr>
          <p:cNvPr id="37" name="Rectangle 36">
            <a:extLst>
              <a:ext uri="{FF2B5EF4-FFF2-40B4-BE49-F238E27FC236}">
                <a16:creationId xmlns:a16="http://schemas.microsoft.com/office/drawing/2014/main" id="{59250613-5DD0-4DA8-AF49-A56D77157532}"/>
              </a:ext>
            </a:extLst>
          </p:cNvPr>
          <p:cNvSpPr/>
          <p:nvPr userDrawn="1"/>
        </p:nvSpPr>
        <p:spPr>
          <a:xfrm>
            <a:off x="204614" y="4870073"/>
            <a:ext cx="2820330" cy="1402566"/>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Andy Dawson</a:t>
            </a:r>
          </a:p>
          <a:p>
            <a:pPr algn="l"/>
            <a:r>
              <a:rPr lang="en-GB" sz="1600" dirty="0">
                <a:solidFill>
                  <a:schemeClr val="bg1"/>
                </a:solidFill>
                <a:latin typeface="+mj-lt"/>
              </a:rPr>
              <a:t>Chief Information </a:t>
            </a:r>
          </a:p>
          <a:p>
            <a:pPr algn="l"/>
            <a:r>
              <a:rPr lang="en-GB" sz="1600" dirty="0">
                <a:solidFill>
                  <a:schemeClr val="bg1"/>
                </a:solidFill>
                <a:latin typeface="+mj-lt"/>
              </a:rPr>
              <a:t>Officer</a:t>
            </a:r>
          </a:p>
          <a:p>
            <a:pPr algn="l"/>
            <a:r>
              <a:rPr lang="en-GB" sz="1600" dirty="0">
                <a:solidFill>
                  <a:schemeClr val="bg1"/>
                </a:solidFill>
              </a:rPr>
              <a:t>PhD BEng (Hons) </a:t>
            </a:r>
          </a:p>
          <a:p>
            <a:pPr algn="l"/>
            <a:r>
              <a:rPr lang="en-GB" sz="1600" dirty="0">
                <a:solidFill>
                  <a:schemeClr val="bg1"/>
                </a:solidFill>
              </a:rPr>
              <a:t>CEng </a:t>
            </a:r>
            <a:r>
              <a:rPr lang="en-GB" sz="1600" dirty="0" err="1">
                <a:solidFill>
                  <a:schemeClr val="bg1"/>
                </a:solidFill>
              </a:rPr>
              <a:t>MIMechE</a:t>
            </a:r>
            <a:r>
              <a:rPr lang="en-GB" sz="1600" dirty="0">
                <a:solidFill>
                  <a:schemeClr val="bg1"/>
                </a:solidFill>
              </a:rPr>
              <a:t> MCTS</a:t>
            </a:r>
            <a:endParaRPr lang="en-GB" sz="1600" dirty="0">
              <a:solidFill>
                <a:schemeClr val="bg1"/>
              </a:solidFill>
              <a:latin typeface="Segoe" pitchFamily="34" charset="0"/>
              <a:cs typeface="Segoe" pitchFamily="34" charset="0"/>
            </a:endParaRPr>
          </a:p>
        </p:txBody>
      </p:sp>
    </p:spTree>
    <p:extLst>
      <p:ext uri="{BB962C8B-B14F-4D97-AF65-F5344CB8AC3E}">
        <p14:creationId xmlns:p14="http://schemas.microsoft.com/office/powerpoint/2010/main" val="211158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85E158-38A9-47DE-9844-6B47AE3BB3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268"/>
          <a:stretch/>
        </p:blipFill>
        <p:spPr>
          <a:xfrm>
            <a:off x="1" y="772612"/>
            <a:ext cx="5753100" cy="1960672"/>
          </a:xfrm>
          <a:prstGeom prst="rect">
            <a:avLst/>
          </a:prstGeom>
        </p:spPr>
      </p:pic>
      <p:pic>
        <p:nvPicPr>
          <p:cNvPr id="6" name="Picture 5">
            <a:extLst>
              <a:ext uri="{FF2B5EF4-FFF2-40B4-BE49-F238E27FC236}">
                <a16:creationId xmlns:a16="http://schemas.microsoft.com/office/drawing/2014/main" id="{1FCB0D99-07C2-4B4D-8036-5373F848768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86" t="-2443" r="-4348" b="-619"/>
          <a:stretch/>
        </p:blipFill>
        <p:spPr>
          <a:xfrm rot="21432513">
            <a:off x="5366678" y="-241128"/>
            <a:ext cx="8370452" cy="5504424"/>
          </a:xfrm>
          <a:prstGeom prst="rect">
            <a:avLst/>
          </a:prstGeom>
        </p:spPr>
      </p:pic>
      <p:pic>
        <p:nvPicPr>
          <p:cNvPr id="7" name="Picture 6" descr="A picture containing indoor, sitting&#10;&#10;Description generated with high confidence">
            <a:extLst>
              <a:ext uri="{FF2B5EF4-FFF2-40B4-BE49-F238E27FC236}">
                <a16:creationId xmlns:a16="http://schemas.microsoft.com/office/drawing/2014/main" id="{2CA04C04-BEA4-4C73-9891-BF270F3F84DE}"/>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309" t="21879" r="1350" b="11798"/>
          <a:stretch/>
        </p:blipFill>
        <p:spPr>
          <a:xfrm>
            <a:off x="0" y="2231249"/>
            <a:ext cx="12191999" cy="4479775"/>
          </a:xfrm>
          <a:prstGeom prst="rect">
            <a:avLst/>
          </a:prstGeom>
        </p:spPr>
      </p:pic>
      <p:pic>
        <p:nvPicPr>
          <p:cNvPr id="3" name="Picture 2">
            <a:extLst>
              <a:ext uri="{FF2B5EF4-FFF2-40B4-BE49-F238E27FC236}">
                <a16:creationId xmlns:a16="http://schemas.microsoft.com/office/drawing/2014/main" id="{0F0AE214-22AC-4BB7-AD37-694D1E6274D5}"/>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r="7601" b="7958"/>
          <a:stretch/>
        </p:blipFill>
        <p:spPr>
          <a:xfrm>
            <a:off x="8716177" y="2379602"/>
            <a:ext cx="3475824" cy="4331422"/>
          </a:xfrm>
          <a:prstGeom prst="rect">
            <a:avLst/>
          </a:prstGeom>
        </p:spPr>
      </p:pic>
    </p:spTree>
    <p:extLst>
      <p:ext uri="{BB962C8B-B14F-4D97-AF65-F5344CB8AC3E}">
        <p14:creationId xmlns:p14="http://schemas.microsoft.com/office/powerpoint/2010/main" val="239453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stomers">
    <p:spTree>
      <p:nvGrpSpPr>
        <p:cNvPr id="1" name=""/>
        <p:cNvGrpSpPr/>
        <p:nvPr/>
      </p:nvGrpSpPr>
      <p:grpSpPr>
        <a:xfrm>
          <a:off x="0" y="0"/>
          <a:ext cx="0" cy="0"/>
          <a:chOff x="0" y="0"/>
          <a:chExt cx="0" cy="0"/>
        </a:xfrm>
      </p:grpSpPr>
      <p:graphicFrame>
        <p:nvGraphicFramePr>
          <p:cNvPr id="56" name="Table 55">
            <a:extLst>
              <a:ext uri="{FF2B5EF4-FFF2-40B4-BE49-F238E27FC236}">
                <a16:creationId xmlns:a16="http://schemas.microsoft.com/office/drawing/2014/main" id="{927B104F-2CCA-4851-9DA2-1191CED8F23E}"/>
              </a:ext>
            </a:extLst>
          </p:cNvPr>
          <p:cNvGraphicFramePr>
            <a:graphicFrameLocks noGrp="1"/>
          </p:cNvGraphicFramePr>
          <p:nvPr userDrawn="1">
            <p:extLst>
              <p:ext uri="{D42A27DB-BD31-4B8C-83A1-F6EECF244321}">
                <p14:modId xmlns:p14="http://schemas.microsoft.com/office/powerpoint/2010/main" val="698609013"/>
              </p:ext>
            </p:extLst>
          </p:nvPr>
        </p:nvGraphicFramePr>
        <p:xfrm>
          <a:off x="8147864" y="4368684"/>
          <a:ext cx="3945008" cy="2081777"/>
        </p:xfrm>
        <a:graphic>
          <a:graphicData uri="http://schemas.openxmlformats.org/drawingml/2006/table">
            <a:tbl>
              <a:tblPr firstRow="1" bandRow="1">
                <a:tableStyleId>{5C22544A-7EE6-4342-B048-85BDC9FD1C3A}</a:tableStyleId>
              </a:tblPr>
              <a:tblGrid>
                <a:gridCol w="3945008">
                  <a:extLst>
                    <a:ext uri="{9D8B030D-6E8A-4147-A177-3AD203B41FA5}">
                      <a16:colId xmlns:a16="http://schemas.microsoft.com/office/drawing/2014/main" val="2179508574"/>
                    </a:ext>
                  </a:extLst>
                </a:gridCol>
              </a:tblGrid>
              <a:tr h="2081777">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0824B60D-3090-4B59-9EA4-5315804D9259}"/>
              </a:ext>
            </a:extLst>
          </p:cNvPr>
          <p:cNvGraphicFramePr>
            <a:graphicFrameLocks noGrp="1"/>
          </p:cNvGraphicFramePr>
          <p:nvPr userDrawn="1">
            <p:extLst>
              <p:ext uri="{D42A27DB-BD31-4B8C-83A1-F6EECF244321}">
                <p14:modId xmlns:p14="http://schemas.microsoft.com/office/powerpoint/2010/main" val="3676139188"/>
              </p:ext>
            </p:extLst>
          </p:nvPr>
        </p:nvGraphicFramePr>
        <p:xfrm>
          <a:off x="103386" y="4361726"/>
          <a:ext cx="3929366" cy="2088734"/>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208873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58" name="Rectangle 57">
            <a:extLst>
              <a:ext uri="{FF2B5EF4-FFF2-40B4-BE49-F238E27FC236}">
                <a16:creationId xmlns:a16="http://schemas.microsoft.com/office/drawing/2014/main" id="{E9159C34-81B7-411A-AD89-C834C98A013A}"/>
              </a:ext>
            </a:extLst>
          </p:cNvPr>
          <p:cNvSpPr/>
          <p:nvPr userDrawn="1"/>
        </p:nvSpPr>
        <p:spPr bwMode="auto">
          <a:xfrm>
            <a:off x="8155005" y="3958033"/>
            <a:ext cx="3929366" cy="3990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Azure DevOps</a:t>
            </a:r>
          </a:p>
        </p:txBody>
      </p:sp>
      <p:graphicFrame>
        <p:nvGraphicFramePr>
          <p:cNvPr id="59" name="Table 58">
            <a:extLst>
              <a:ext uri="{FF2B5EF4-FFF2-40B4-BE49-F238E27FC236}">
                <a16:creationId xmlns:a16="http://schemas.microsoft.com/office/drawing/2014/main" id="{46DD6372-6C0F-4FEC-AEB2-72E69B8F419F}"/>
              </a:ext>
            </a:extLst>
          </p:cNvPr>
          <p:cNvGraphicFramePr>
            <a:graphicFrameLocks noGrp="1"/>
          </p:cNvGraphicFramePr>
          <p:nvPr userDrawn="1">
            <p:extLst>
              <p:ext uri="{D42A27DB-BD31-4B8C-83A1-F6EECF244321}">
                <p14:modId xmlns:p14="http://schemas.microsoft.com/office/powerpoint/2010/main" val="4082921216"/>
              </p:ext>
            </p:extLst>
          </p:nvPr>
        </p:nvGraphicFramePr>
        <p:xfrm>
          <a:off x="83398" y="795596"/>
          <a:ext cx="3953218" cy="3085786"/>
        </p:xfrm>
        <a:graphic>
          <a:graphicData uri="http://schemas.openxmlformats.org/drawingml/2006/table">
            <a:tbl>
              <a:tblPr firstRow="1" bandRow="1">
                <a:tableStyleId>{5C22544A-7EE6-4342-B048-85BDC9FD1C3A}</a:tableStyleId>
              </a:tblPr>
              <a:tblGrid>
                <a:gridCol w="3953218">
                  <a:extLst>
                    <a:ext uri="{9D8B030D-6E8A-4147-A177-3AD203B41FA5}">
                      <a16:colId xmlns:a16="http://schemas.microsoft.com/office/drawing/2014/main" val="2179508574"/>
                    </a:ext>
                  </a:extLst>
                </a:gridCol>
              </a:tblGrid>
              <a:tr h="308578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0" name="Rectangle 59">
            <a:extLst>
              <a:ext uri="{FF2B5EF4-FFF2-40B4-BE49-F238E27FC236}">
                <a16:creationId xmlns:a16="http://schemas.microsoft.com/office/drawing/2014/main" id="{0E9299FE-CAA6-41B7-B62F-71B2B9DE495E}"/>
              </a:ext>
            </a:extLst>
          </p:cNvPr>
          <p:cNvSpPr/>
          <p:nvPr userDrawn="1"/>
        </p:nvSpPr>
        <p:spPr bwMode="auto">
          <a:xfrm>
            <a:off x="83398" y="407072"/>
            <a:ext cx="3957113" cy="399082"/>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Azure</a:t>
            </a:r>
          </a:p>
        </p:txBody>
      </p:sp>
      <p:graphicFrame>
        <p:nvGraphicFramePr>
          <p:cNvPr id="61" name="Table 60">
            <a:extLst>
              <a:ext uri="{FF2B5EF4-FFF2-40B4-BE49-F238E27FC236}">
                <a16:creationId xmlns:a16="http://schemas.microsoft.com/office/drawing/2014/main" id="{A9DC682C-537E-437B-A7CB-54E2875CF3BE}"/>
              </a:ext>
            </a:extLst>
          </p:cNvPr>
          <p:cNvGraphicFramePr>
            <a:graphicFrameLocks noGrp="1"/>
          </p:cNvGraphicFramePr>
          <p:nvPr userDrawn="1">
            <p:extLst>
              <p:ext uri="{D42A27DB-BD31-4B8C-83A1-F6EECF244321}">
                <p14:modId xmlns:p14="http://schemas.microsoft.com/office/powerpoint/2010/main" val="3126436225"/>
              </p:ext>
            </p:extLst>
          </p:nvPr>
        </p:nvGraphicFramePr>
        <p:xfrm>
          <a:off x="8163638" y="779048"/>
          <a:ext cx="3929366" cy="3102333"/>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310233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2" name="Table 61">
            <a:extLst>
              <a:ext uri="{FF2B5EF4-FFF2-40B4-BE49-F238E27FC236}">
                <a16:creationId xmlns:a16="http://schemas.microsoft.com/office/drawing/2014/main" id="{87054C5F-FB6B-4074-8062-A549A7E46316}"/>
              </a:ext>
            </a:extLst>
          </p:cNvPr>
          <p:cNvGraphicFramePr>
            <a:graphicFrameLocks noGrp="1"/>
          </p:cNvGraphicFramePr>
          <p:nvPr userDrawn="1">
            <p:extLst>
              <p:ext uri="{D42A27DB-BD31-4B8C-83A1-F6EECF244321}">
                <p14:modId xmlns:p14="http://schemas.microsoft.com/office/powerpoint/2010/main" val="3790467518"/>
              </p:ext>
            </p:extLst>
          </p:nvPr>
        </p:nvGraphicFramePr>
        <p:xfrm>
          <a:off x="4117599" y="4009061"/>
          <a:ext cx="3946240" cy="2447653"/>
        </p:xfrm>
        <a:graphic>
          <a:graphicData uri="http://schemas.openxmlformats.org/drawingml/2006/table">
            <a:tbl>
              <a:tblPr firstRow="1" bandRow="1">
                <a:tableStyleId>{5C22544A-7EE6-4342-B048-85BDC9FD1C3A}</a:tableStyleId>
              </a:tblPr>
              <a:tblGrid>
                <a:gridCol w="3946240">
                  <a:extLst>
                    <a:ext uri="{9D8B030D-6E8A-4147-A177-3AD203B41FA5}">
                      <a16:colId xmlns:a16="http://schemas.microsoft.com/office/drawing/2014/main" val="2179508574"/>
                    </a:ext>
                  </a:extLst>
                </a:gridCol>
              </a:tblGrid>
              <a:tr h="244765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3" name="Rectangle 62">
            <a:extLst>
              <a:ext uri="{FF2B5EF4-FFF2-40B4-BE49-F238E27FC236}">
                <a16:creationId xmlns:a16="http://schemas.microsoft.com/office/drawing/2014/main" id="{674F256F-9672-456A-AAEA-82EF2C87EE85}"/>
              </a:ext>
            </a:extLst>
          </p:cNvPr>
          <p:cNvSpPr/>
          <p:nvPr userDrawn="1"/>
        </p:nvSpPr>
        <p:spPr bwMode="auto">
          <a:xfrm>
            <a:off x="4128521" y="406746"/>
            <a:ext cx="3945009" cy="39908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TFS</a:t>
            </a:r>
          </a:p>
        </p:txBody>
      </p:sp>
      <p:sp>
        <p:nvSpPr>
          <p:cNvPr id="64" name="Rectangle 63">
            <a:extLst>
              <a:ext uri="{FF2B5EF4-FFF2-40B4-BE49-F238E27FC236}">
                <a16:creationId xmlns:a16="http://schemas.microsoft.com/office/drawing/2014/main" id="{9D5FB64A-0171-43FE-81BB-DD6C06761040}"/>
              </a:ext>
            </a:extLst>
          </p:cNvPr>
          <p:cNvSpPr/>
          <p:nvPr userDrawn="1"/>
        </p:nvSpPr>
        <p:spPr bwMode="auto">
          <a:xfrm>
            <a:off x="8150386" y="406746"/>
            <a:ext cx="3945008" cy="399082"/>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SharePoint</a:t>
            </a:r>
          </a:p>
        </p:txBody>
      </p:sp>
      <p:graphicFrame>
        <p:nvGraphicFramePr>
          <p:cNvPr id="65" name="Table 64">
            <a:extLst>
              <a:ext uri="{FF2B5EF4-FFF2-40B4-BE49-F238E27FC236}">
                <a16:creationId xmlns:a16="http://schemas.microsoft.com/office/drawing/2014/main" id="{7F026490-F772-4A60-A71C-8E849641B5E1}"/>
              </a:ext>
            </a:extLst>
          </p:cNvPr>
          <p:cNvGraphicFramePr>
            <a:graphicFrameLocks noGrp="1"/>
          </p:cNvGraphicFramePr>
          <p:nvPr userDrawn="1">
            <p:extLst>
              <p:ext uri="{D42A27DB-BD31-4B8C-83A1-F6EECF244321}">
                <p14:modId xmlns:p14="http://schemas.microsoft.com/office/powerpoint/2010/main" val="688836632"/>
              </p:ext>
            </p:extLst>
          </p:nvPr>
        </p:nvGraphicFramePr>
        <p:xfrm>
          <a:off x="4125788" y="805826"/>
          <a:ext cx="3945009" cy="2743183"/>
        </p:xfrm>
        <a:graphic>
          <a:graphicData uri="http://schemas.openxmlformats.org/drawingml/2006/table">
            <a:tbl>
              <a:tblPr firstRow="1" bandRow="1">
                <a:tableStyleId>{5C22544A-7EE6-4342-B048-85BDC9FD1C3A}</a:tableStyleId>
              </a:tblPr>
              <a:tblGrid>
                <a:gridCol w="3945009">
                  <a:extLst>
                    <a:ext uri="{9D8B030D-6E8A-4147-A177-3AD203B41FA5}">
                      <a16:colId xmlns:a16="http://schemas.microsoft.com/office/drawing/2014/main" val="2179508574"/>
                    </a:ext>
                  </a:extLst>
                </a:gridCol>
              </a:tblGrid>
              <a:tr h="274318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64B27453-E636-4E56-B9F2-5C9D6AEA1E6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205" b="96386" l="7616" r="94040">
                        <a14:foregroundMark x1="59272" y1="7530" x2="59272" y2="7530"/>
                        <a14:foregroundMark x1="49338" y1="1807" x2="49338" y2="1807"/>
                        <a14:foregroundMark x1="7947" y1="58133" x2="7947" y2="58133"/>
                        <a14:foregroundMark x1="50662" y1="96386" x2="50662" y2="96386"/>
                        <a14:foregroundMark x1="90066" y1="56928" x2="90066" y2="56928"/>
                        <a14:foregroundMark x1="94040" y1="56627" x2="94040" y2="56627"/>
                        <a14:foregroundMark x1="56954" y1="54217" x2="56954" y2="54217"/>
                        <a14:foregroundMark x1="56954" y1="52108" x2="56954" y2="52108"/>
                        <a14:foregroundMark x1="50662" y1="75000" x2="50662" y2="75000"/>
                        <a14:foregroundMark x1="51656" y1="74096" x2="51656" y2="74096"/>
                        <a14:foregroundMark x1="52318" y1="74096" x2="52318" y2="74096"/>
                        <a14:foregroundMark x1="55298" y1="74398" x2="55298" y2="74398"/>
                        <a14:foregroundMark x1="49338" y1="74096" x2="49338" y2="74096"/>
                        <a14:foregroundMark x1="51325" y1="74096" x2="51325" y2="74096"/>
                        <a14:foregroundMark x1="52318" y1="73795" x2="52318" y2="73795"/>
                        <a14:foregroundMark x1="52318" y1="73193" x2="52318" y2="73193"/>
                        <a14:foregroundMark x1="51325" y1="74398" x2="51325" y2="74398"/>
                        <a14:foregroundMark x1="51987" y1="73494" x2="51987" y2="73494"/>
                        <a14:foregroundMark x1="51987" y1="73494" x2="51987" y2="73494"/>
                        <a14:foregroundMark x1="51987" y1="73795" x2="51987" y2="73795"/>
                        <a14:foregroundMark x1="49338" y1="75000" x2="49338" y2="75000"/>
                        <a14:foregroundMark x1="50000" y1="74398" x2="50000" y2="74398"/>
                        <a14:foregroundMark x1="50000" y1="74398" x2="50000" y2="74398"/>
                        <a14:foregroundMark x1="51325" y1="73795" x2="51325" y2="73795"/>
                        <a14:foregroundMark x1="53974" y1="73795" x2="47351" y2="73494"/>
                        <a14:foregroundMark x1="47351" y1="73193" x2="56954" y2="75904"/>
                        <a14:foregroundMark x1="57947" y1="70181" x2="36093" y2="61747"/>
                        <a14:foregroundMark x1="51656" y1="62651" x2="48675" y2="45482"/>
                        <a14:foregroundMark x1="56954" y1="64157" x2="52649" y2="66566"/>
                        <a14:foregroundMark x1="60265" y1="65964" x2="62252" y2="61747"/>
                        <a14:foregroundMark x1="59272" y1="64458" x2="65563" y2="64458"/>
                        <a14:foregroundMark x1="39404" y1="15663" x2="39735" y2="12952"/>
                        <a14:foregroundMark x1="52318" y1="11145" x2="62252" y2="12952"/>
                      </a14:backgroundRemoval>
                    </a14:imgEffect>
                  </a14:imgLayer>
                </a14:imgProps>
              </a:ext>
              <a:ext uri="{28A0092B-C50C-407E-A947-70E740481C1C}">
                <a14:useLocalDpi xmlns:a14="http://schemas.microsoft.com/office/drawing/2010/main" val="0"/>
              </a:ext>
            </a:extLst>
          </a:blip>
          <a:stretch>
            <a:fillRect/>
          </a:stretch>
        </p:blipFill>
        <p:spPr>
          <a:xfrm>
            <a:off x="7019368" y="4104256"/>
            <a:ext cx="963168" cy="1058953"/>
          </a:xfrm>
          <a:prstGeom prst="rect">
            <a:avLst/>
          </a:prstGeom>
        </p:spPr>
      </p:pic>
      <p:pic>
        <p:nvPicPr>
          <p:cNvPr id="67" name="Picture 66">
            <a:extLst>
              <a:ext uri="{FF2B5EF4-FFF2-40B4-BE49-F238E27FC236}">
                <a16:creationId xmlns:a16="http://schemas.microsoft.com/office/drawing/2014/main" id="{BC083FC6-9DFD-4FF8-926B-DC3B024B522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6091" y="3310766"/>
            <a:ext cx="1791324" cy="447831"/>
          </a:xfrm>
          <a:prstGeom prst="rect">
            <a:avLst/>
          </a:prstGeom>
        </p:spPr>
      </p:pic>
      <p:pic>
        <p:nvPicPr>
          <p:cNvPr id="68" name="Picture 67">
            <a:extLst>
              <a:ext uri="{FF2B5EF4-FFF2-40B4-BE49-F238E27FC236}">
                <a16:creationId xmlns:a16="http://schemas.microsoft.com/office/drawing/2014/main" id="{1256BED3-E066-4176-9D16-315FC498670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32976" b="32124"/>
          <a:stretch/>
        </p:blipFill>
        <p:spPr>
          <a:xfrm>
            <a:off x="5615802" y="5931392"/>
            <a:ext cx="2328983" cy="406406"/>
          </a:xfrm>
          <a:prstGeom prst="rect">
            <a:avLst/>
          </a:prstGeom>
        </p:spPr>
      </p:pic>
      <p:pic>
        <p:nvPicPr>
          <p:cNvPr id="69" name="Picture 68">
            <a:extLst>
              <a:ext uri="{FF2B5EF4-FFF2-40B4-BE49-F238E27FC236}">
                <a16:creationId xmlns:a16="http://schemas.microsoft.com/office/drawing/2014/main" id="{7CC93C7C-2C52-4F64-BBCC-EF75D18913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35488" y="931051"/>
            <a:ext cx="1975047" cy="487023"/>
          </a:xfrm>
          <a:prstGeom prst="rect">
            <a:avLst/>
          </a:prstGeom>
        </p:spPr>
      </p:pic>
      <p:pic>
        <p:nvPicPr>
          <p:cNvPr id="70" name="Picture 69">
            <a:extLst>
              <a:ext uri="{FF2B5EF4-FFF2-40B4-BE49-F238E27FC236}">
                <a16:creationId xmlns:a16="http://schemas.microsoft.com/office/drawing/2014/main" id="{A49DFB84-4F1E-4F66-812C-0C684A725B1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469338" y="4452858"/>
            <a:ext cx="1461035" cy="277412"/>
          </a:xfrm>
          <a:prstGeom prst="rect">
            <a:avLst/>
          </a:prstGeom>
        </p:spPr>
      </p:pic>
      <p:pic>
        <p:nvPicPr>
          <p:cNvPr id="71" name="Picture 70">
            <a:extLst>
              <a:ext uri="{FF2B5EF4-FFF2-40B4-BE49-F238E27FC236}">
                <a16:creationId xmlns:a16="http://schemas.microsoft.com/office/drawing/2014/main" id="{F575F094-665D-4A24-97F5-F60357A70546}"/>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ackgroundRemoval t="5785" b="97521" l="3118" r="98801">
                        <a14:foregroundMark x1="56835" y1="48760" x2="56835" y2="48760"/>
                        <a14:foregroundMark x1="70024" y1="39669" x2="70024" y2="39669"/>
                        <a14:foregroundMark x1="85372" y1="48760" x2="85372" y2="48760"/>
                        <a14:foregroundMark x1="94005" y1="64463" x2="94005" y2="64463"/>
                        <a14:foregroundMark x1="98801" y1="74380" x2="98801" y2="74380"/>
                        <a14:foregroundMark x1="14149" y1="69421" x2="14149" y2="69421"/>
                        <a14:foregroundMark x1="3597" y1="62810" x2="3597" y2="62810"/>
                        <a14:foregroundMark x1="5516" y1="53719" x2="5516" y2="53719"/>
                        <a14:foregroundMark x1="23261" y1="23140" x2="23261" y2="23140"/>
                        <a14:foregroundMark x1="23981" y1="24793" x2="23981" y2="24793"/>
                        <a14:foregroundMark x1="25899" y1="26446" x2="25899" y2="26446"/>
                        <a14:foregroundMark x1="26619" y1="30579" x2="26619" y2="30579"/>
                        <a14:foregroundMark x1="27338" y1="34711" x2="27338" y2="34711"/>
                        <a14:foregroundMark x1="27578" y1="38843" x2="27578" y2="38843"/>
                        <a14:foregroundMark x1="27818" y1="30579" x2="27818" y2="30579"/>
                        <a14:foregroundMark x1="27818" y1="21488" x2="27818" y2="21488"/>
                        <a14:foregroundMark x1="28537" y1="15702" x2="28537" y2="15702"/>
                        <a14:foregroundMark x1="28297" y1="23140" x2="28297" y2="23140"/>
                        <a14:foregroundMark x1="28297" y1="28099" x2="28297" y2="28099"/>
                        <a14:foregroundMark x1="29257" y1="10744" x2="29257" y2="10744"/>
                        <a14:foregroundMark x1="30695" y1="9091" x2="30695" y2="9091"/>
                        <a14:foregroundMark x1="31894" y1="9091" x2="31894" y2="9091"/>
                        <a14:foregroundMark x1="32614" y1="9091" x2="32614" y2="9091"/>
                        <a14:foregroundMark x1="33813" y1="56198" x2="33813" y2="56198"/>
                        <a14:foregroundMark x1="31894" y1="56198" x2="31894" y2="56198"/>
                        <a14:foregroundMark x1="28777" y1="56198" x2="28777" y2="56198"/>
                        <a14:foregroundMark x1="27098" y1="57851" x2="27098" y2="57851"/>
                        <a14:foregroundMark x1="23981" y1="62810" x2="23981" y2="62810"/>
                        <a14:foregroundMark x1="27818" y1="49587" x2="27818" y2="49587"/>
                        <a14:foregroundMark x1="21823" y1="47934" x2="21823" y2="47934"/>
                        <a14:foregroundMark x1="21823" y1="47107" x2="21823" y2="47107"/>
                        <a14:foregroundMark x1="17986" y1="64463" x2="17986" y2="64463"/>
                        <a14:foregroundMark x1="15588" y1="85950" x2="15588" y2="85950"/>
                        <a14:foregroundMark x1="16547" y1="92562" x2="16547" y2="92562"/>
                        <a14:foregroundMark x1="17746" y1="96694" x2="17746" y2="96694"/>
                        <a14:foregroundMark x1="18945" y1="97521" x2="18945" y2="97521"/>
                        <a14:foregroundMark x1="19664" y1="84298" x2="19664" y2="84298"/>
                        <a14:foregroundMark x1="22782" y1="76860" x2="22782" y2="76860"/>
                        <a14:foregroundMark x1="22542" y1="72727" x2="22542" y2="72727"/>
                        <a14:foregroundMark x1="22062" y1="68595" x2="22062" y2="68595"/>
                        <a14:foregroundMark x1="23022" y1="82645" x2="23022" y2="82645"/>
                        <a14:foregroundMark x1="23022" y1="88430" x2="23022" y2="88430"/>
                        <a14:foregroundMark x1="23022" y1="92562" x2="23022" y2="92562"/>
                        <a14:foregroundMark x1="23261" y1="85950" x2="23261" y2="85950"/>
                        <a14:foregroundMark x1="19664" y1="42149" x2="19664" y2="42149"/>
                        <a14:foregroundMark x1="19664" y1="31405" x2="19664" y2="31405"/>
                        <a14:foregroundMark x1="21343" y1="28099" x2="21343" y2="28099"/>
                        <a14:foregroundMark x1="20144" y1="25620" x2="20144" y2="25620"/>
                        <a14:foregroundMark x1="22062" y1="10744" x2="22062" y2="10744"/>
                        <a14:foregroundMark x1="23741" y1="9091" x2="23741" y2="9091"/>
                        <a14:foregroundMark x1="25180" y1="7438" x2="25180" y2="7438"/>
                        <a14:foregroundMark x1="26139" y1="7438" x2="26139" y2="7438"/>
                        <a14:foregroundMark x1="27818" y1="7438" x2="27818" y2="7438"/>
                        <a14:foregroundMark x1="29257" y1="5785" x2="29257" y2="5785"/>
                        <a14:foregroundMark x1="18465" y1="9917" x2="18465" y2="9917"/>
                        <a14:foregroundMark x1="17746" y1="17355" x2="17746" y2="17355"/>
                        <a14:foregroundMark x1="19185" y1="5785" x2="19185" y2="5785"/>
                        <a14:foregroundMark x1="17746" y1="19008" x2="17746" y2="19008"/>
                        <a14:foregroundMark x1="17746" y1="21488" x2="17746" y2="21488"/>
                        <a14:foregroundMark x1="12950" y1="56198" x2="12950" y2="56198"/>
                        <a14:foregroundMark x1="14628" y1="40496" x2="14628" y2="40496"/>
                        <a14:foregroundMark x1="15108" y1="35537" x2="15108" y2="35537"/>
                        <a14:foregroundMark x1="15827" y1="30579" x2="15827" y2="30579"/>
                        <a14:foregroundMark x1="16067" y1="30579" x2="16067" y2="30579"/>
                        <a14:foregroundMark x1="16547" y1="26446" x2="16547" y2="26446"/>
                        <a14:foregroundMark x1="19664" y1="35537" x2="19664" y2="35537"/>
                        <a14:foregroundMark x1="15108" y1="32231" x2="15108" y2="32231"/>
                        <a14:foregroundMark x1="16067" y1="28926" x2="16067" y2="28926"/>
                        <a14:foregroundMark x1="16787" y1="25620" x2="16787" y2="25620"/>
                        <a14:backgroundMark x1="22782" y1="33058" x2="22782" y2="33058"/>
                        <a14:backgroundMark x1="11031" y1="52893" x2="11031" y2="52893"/>
                        <a14:backgroundMark x1="23981" y1="56198" x2="23981" y2="56198"/>
                        <a14:backgroundMark x1="17746" y1="45455" x2="17746" y2="45455"/>
                        <a14:backgroundMark x1="17746" y1="33058" x2="17746" y2="33058"/>
                      </a14:backgroundRemoval>
                    </a14:imgEffect>
                  </a14:imgLayer>
                </a14:imgProps>
              </a:ext>
              <a:ext uri="{28A0092B-C50C-407E-A947-70E740481C1C}">
                <a14:useLocalDpi xmlns:a14="http://schemas.microsoft.com/office/drawing/2010/main" val="0"/>
              </a:ext>
            </a:extLst>
          </a:blip>
          <a:stretch>
            <a:fillRect/>
          </a:stretch>
        </p:blipFill>
        <p:spPr>
          <a:xfrm>
            <a:off x="10528312" y="4851610"/>
            <a:ext cx="1420013" cy="412042"/>
          </a:xfrm>
          <a:prstGeom prst="rect">
            <a:avLst/>
          </a:prstGeom>
        </p:spPr>
      </p:pic>
      <p:pic>
        <p:nvPicPr>
          <p:cNvPr id="72" name="Picture 71">
            <a:extLst>
              <a:ext uri="{FF2B5EF4-FFF2-40B4-BE49-F238E27FC236}">
                <a16:creationId xmlns:a16="http://schemas.microsoft.com/office/drawing/2014/main" id="{2434087F-F918-44B0-87DD-7E0A094E9788}"/>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b="20203"/>
          <a:stretch/>
        </p:blipFill>
        <p:spPr>
          <a:xfrm>
            <a:off x="5205450" y="4084369"/>
            <a:ext cx="904111" cy="1106662"/>
          </a:xfrm>
          <a:prstGeom prst="rect">
            <a:avLst/>
          </a:prstGeom>
        </p:spPr>
      </p:pic>
      <p:pic>
        <p:nvPicPr>
          <p:cNvPr id="73" name="Picture 72">
            <a:extLst>
              <a:ext uri="{FF2B5EF4-FFF2-40B4-BE49-F238E27FC236}">
                <a16:creationId xmlns:a16="http://schemas.microsoft.com/office/drawing/2014/main" id="{90569B49-9001-4BAC-ABF6-7D5316BC177D}"/>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985879" y="4031133"/>
            <a:ext cx="1194443" cy="1194443"/>
          </a:xfrm>
          <a:prstGeom prst="rect">
            <a:avLst/>
          </a:prstGeom>
        </p:spPr>
      </p:pic>
      <p:pic>
        <p:nvPicPr>
          <p:cNvPr id="74" name="Picture 73">
            <a:extLst>
              <a:ext uri="{FF2B5EF4-FFF2-40B4-BE49-F238E27FC236}">
                <a16:creationId xmlns:a16="http://schemas.microsoft.com/office/drawing/2014/main" id="{6A5F2C25-F31F-41CF-9293-ACC096542FC9}"/>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l="13046" r="12387"/>
          <a:stretch/>
        </p:blipFill>
        <p:spPr>
          <a:xfrm>
            <a:off x="6973760" y="1605880"/>
            <a:ext cx="950091" cy="1274142"/>
          </a:xfrm>
          <a:prstGeom prst="rect">
            <a:avLst/>
          </a:prstGeom>
        </p:spPr>
      </p:pic>
      <p:pic>
        <p:nvPicPr>
          <p:cNvPr id="75" name="Picture 74">
            <a:extLst>
              <a:ext uri="{FF2B5EF4-FFF2-40B4-BE49-F238E27FC236}">
                <a16:creationId xmlns:a16="http://schemas.microsoft.com/office/drawing/2014/main" id="{09CB1BEC-84FE-4668-B81C-84C90E6C2248}"/>
              </a:ext>
            </a:extLst>
          </p:cNvPr>
          <p:cNvPicPr>
            <a:picLocks noChangeAspect="1"/>
          </p:cNvPicPr>
          <p:nvPr userDrawn="1"/>
        </p:nvPicPr>
        <p:blipFill>
          <a:blip r:embed="rId13" cstate="print">
            <a:extLst>
              <a:ext uri="{BEBA8EAE-BF5A-486C-A8C5-ECC9F3942E4B}">
                <a14:imgProps xmlns:a14="http://schemas.microsoft.com/office/drawing/2010/main">
                  <a14:imgLayer r:embed="rId14">
                    <a14:imgEffect>
                      <a14:backgroundRemoval t="4515" b="93454" l="9707" r="89842">
                        <a14:foregroundMark x1="51919" y1="8352" x2="51919" y2="8352"/>
                        <a14:foregroundMark x1="51693" y1="91648" x2="51693" y2="91648"/>
                        <a14:foregroundMark x1="51016" y1="93454" x2="51016" y2="93454"/>
                        <a14:foregroundMark x1="49210" y1="4515" x2="49210" y2="4515"/>
                      </a14:backgroundRemoval>
                    </a14:imgEffect>
                  </a14:imgLayer>
                </a14:imgProps>
              </a:ext>
              <a:ext uri="{28A0092B-C50C-407E-A947-70E740481C1C}">
                <a14:useLocalDpi xmlns:a14="http://schemas.microsoft.com/office/drawing/2010/main" val="0"/>
              </a:ext>
            </a:extLst>
          </a:blip>
          <a:stretch>
            <a:fillRect/>
          </a:stretch>
        </p:blipFill>
        <p:spPr>
          <a:xfrm>
            <a:off x="4118092" y="4072307"/>
            <a:ext cx="1143744" cy="1143744"/>
          </a:xfrm>
          <a:prstGeom prst="rect">
            <a:avLst/>
          </a:prstGeom>
        </p:spPr>
      </p:pic>
      <p:pic>
        <p:nvPicPr>
          <p:cNvPr id="76" name="Picture 75">
            <a:extLst>
              <a:ext uri="{FF2B5EF4-FFF2-40B4-BE49-F238E27FC236}">
                <a16:creationId xmlns:a16="http://schemas.microsoft.com/office/drawing/2014/main" id="{DE34DA14-8A92-4E2D-A135-E1915E09EF7B}"/>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l="8838" t="6638" r="7290" b="6633"/>
          <a:stretch/>
        </p:blipFill>
        <p:spPr>
          <a:xfrm>
            <a:off x="207934" y="5632335"/>
            <a:ext cx="1025662" cy="705464"/>
          </a:xfrm>
          <a:prstGeom prst="rect">
            <a:avLst/>
          </a:prstGeom>
        </p:spPr>
      </p:pic>
      <p:pic>
        <p:nvPicPr>
          <p:cNvPr id="77" name="Graphic 76">
            <a:extLst>
              <a:ext uri="{FF2B5EF4-FFF2-40B4-BE49-F238E27FC236}">
                <a16:creationId xmlns:a16="http://schemas.microsoft.com/office/drawing/2014/main" id="{3C14C0ED-7A66-437B-93B3-44B942AC3F06}"/>
              </a:ext>
            </a:extLst>
          </p:cNvPr>
          <p:cNvPicPr>
            <a:picLocks noChangeAspect="1"/>
          </p:cNvPicPr>
          <p:nvPr userDrawn="1"/>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80116" y="2277558"/>
            <a:ext cx="1846172" cy="550160"/>
          </a:xfrm>
          <a:prstGeom prst="rect">
            <a:avLst/>
          </a:prstGeom>
        </p:spPr>
      </p:pic>
      <p:pic>
        <p:nvPicPr>
          <p:cNvPr id="78" name="Picture 77">
            <a:extLst>
              <a:ext uri="{FF2B5EF4-FFF2-40B4-BE49-F238E27FC236}">
                <a16:creationId xmlns:a16="http://schemas.microsoft.com/office/drawing/2014/main" id="{0DDBD711-F61C-455F-ADAA-0971DCCE3526}"/>
              </a:ext>
            </a:extLst>
          </p:cNvPr>
          <p:cNvPicPr>
            <a:picLocks noChangeAspect="1"/>
          </p:cNvPicPr>
          <p:nvPr userDrawn="1"/>
        </p:nvPicPr>
        <p:blipFill>
          <a:blip r:embed="rId18" cstate="print">
            <a:extLst>
              <a:ext uri="{BEBA8EAE-BF5A-486C-A8C5-ECC9F3942E4B}">
                <a14:imgProps xmlns:a14="http://schemas.microsoft.com/office/drawing/2010/main">
                  <a14:imgLayer r:embed="rId19">
                    <a14:imgEffect>
                      <a14:backgroundRemoval t="9938" b="89752" l="6051" r="95223">
                        <a14:foregroundMark x1="39331" y1="54037" x2="39331" y2="54037"/>
                        <a14:foregroundMark x1="29299" y1="47516" x2="29299" y2="47516"/>
                        <a14:foregroundMark x1="6210" y1="53416" x2="6210" y2="53416"/>
                        <a14:foregroundMark x1="48248" y1="51242" x2="48248" y2="51242"/>
                        <a14:foregroundMark x1="48885" y1="32609" x2="48885" y2="32609"/>
                        <a14:foregroundMark x1="54936" y1="26708" x2="54936" y2="26708"/>
                        <a14:foregroundMark x1="53503" y1="54037" x2="53503" y2="54037"/>
                        <a14:foregroundMark x1="58121" y1="51242" x2="58121" y2="51242"/>
                        <a14:foregroundMark x1="64172" y1="45031" x2="64172" y2="45031"/>
                        <a14:foregroundMark x1="81369" y1="55280" x2="81369" y2="55280"/>
                        <a14:foregroundMark x1="86306" y1="55280" x2="86306" y2="55280"/>
                        <a14:foregroundMark x1="89331" y1="53416" x2="89331" y2="53416"/>
                        <a14:foregroundMark x1="95223" y1="54037" x2="95223" y2="54037"/>
                      </a14:backgroundRemoval>
                    </a14:imgEffect>
                  </a14:imgLayer>
                </a14:imgProps>
              </a:ext>
              <a:ext uri="{28A0092B-C50C-407E-A947-70E740481C1C}">
                <a14:useLocalDpi xmlns:a14="http://schemas.microsoft.com/office/drawing/2010/main" val="0"/>
              </a:ext>
            </a:extLst>
          </a:blip>
          <a:stretch>
            <a:fillRect/>
          </a:stretch>
        </p:blipFill>
        <p:spPr>
          <a:xfrm>
            <a:off x="10346976" y="5106382"/>
            <a:ext cx="1658207" cy="850227"/>
          </a:xfrm>
          <a:prstGeom prst="rect">
            <a:avLst/>
          </a:prstGeom>
        </p:spPr>
      </p:pic>
      <p:pic>
        <p:nvPicPr>
          <p:cNvPr id="79" name="Picture 78">
            <a:extLst>
              <a:ext uri="{FF2B5EF4-FFF2-40B4-BE49-F238E27FC236}">
                <a16:creationId xmlns:a16="http://schemas.microsoft.com/office/drawing/2014/main" id="{ABDAB2B4-F5F6-47D5-BE33-895FCA767D56}"/>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281196" y="981084"/>
            <a:ext cx="1946728" cy="457481"/>
          </a:xfrm>
          <a:prstGeom prst="rect">
            <a:avLst/>
          </a:prstGeom>
        </p:spPr>
      </p:pic>
      <p:pic>
        <p:nvPicPr>
          <p:cNvPr id="80" name="Picture 79">
            <a:extLst>
              <a:ext uri="{FF2B5EF4-FFF2-40B4-BE49-F238E27FC236}">
                <a16:creationId xmlns:a16="http://schemas.microsoft.com/office/drawing/2014/main" id="{9292DD4E-6B16-4913-93FA-3FB99500FAB1}"/>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8276082" y="4962651"/>
            <a:ext cx="1546993" cy="320228"/>
          </a:xfrm>
          <a:prstGeom prst="rect">
            <a:avLst/>
          </a:prstGeom>
        </p:spPr>
      </p:pic>
      <p:pic>
        <p:nvPicPr>
          <p:cNvPr id="81" name="Picture 80">
            <a:extLst>
              <a:ext uri="{FF2B5EF4-FFF2-40B4-BE49-F238E27FC236}">
                <a16:creationId xmlns:a16="http://schemas.microsoft.com/office/drawing/2014/main" id="{800595BC-9469-467A-98F4-409A42E931D0}"/>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82119" y="5902363"/>
            <a:ext cx="2339894" cy="437506"/>
          </a:xfrm>
          <a:prstGeom prst="rect">
            <a:avLst/>
          </a:prstGeom>
        </p:spPr>
      </p:pic>
      <p:pic>
        <p:nvPicPr>
          <p:cNvPr id="82" name="Picture 81">
            <a:extLst>
              <a:ext uri="{FF2B5EF4-FFF2-40B4-BE49-F238E27FC236}">
                <a16:creationId xmlns:a16="http://schemas.microsoft.com/office/drawing/2014/main" id="{40A04636-EAEF-449B-8CEC-77902D0A1CB8}"/>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5338545" y="2049960"/>
            <a:ext cx="1457942" cy="313458"/>
          </a:xfrm>
          <a:prstGeom prst="rect">
            <a:avLst/>
          </a:prstGeom>
        </p:spPr>
      </p:pic>
      <p:pic>
        <p:nvPicPr>
          <p:cNvPr id="83" name="Picture 82">
            <a:extLst>
              <a:ext uri="{FF2B5EF4-FFF2-40B4-BE49-F238E27FC236}">
                <a16:creationId xmlns:a16="http://schemas.microsoft.com/office/drawing/2014/main" id="{A944242B-6712-46FA-B1F8-0DD6DE4D4D82}"/>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6456222" y="913860"/>
            <a:ext cx="1477153" cy="617154"/>
          </a:xfrm>
          <a:prstGeom prst="rect">
            <a:avLst/>
          </a:prstGeom>
        </p:spPr>
      </p:pic>
      <p:pic>
        <p:nvPicPr>
          <p:cNvPr id="84" name="Picture 83">
            <a:extLst>
              <a:ext uri="{FF2B5EF4-FFF2-40B4-BE49-F238E27FC236}">
                <a16:creationId xmlns:a16="http://schemas.microsoft.com/office/drawing/2014/main" id="{E586E329-B0D3-4486-91FA-1CE46123F494}"/>
              </a:ext>
            </a:extLst>
          </p:cNvPr>
          <p:cNvPicPr>
            <a:picLocks noChangeAspect="1"/>
          </p:cNvPicPr>
          <p:nvPr userDrawn="1"/>
        </p:nvPicPr>
        <p:blipFill rotWithShape="1">
          <a:blip r:embed="rId25" cstate="print">
            <a:extLst>
              <a:ext uri="{28A0092B-C50C-407E-A947-70E740481C1C}">
                <a14:useLocalDpi xmlns:a14="http://schemas.microsoft.com/office/drawing/2010/main" val="0"/>
              </a:ext>
            </a:extLst>
          </a:blip>
          <a:srcRect l="3285" t="20629" r="3229" b="9036"/>
          <a:stretch/>
        </p:blipFill>
        <p:spPr>
          <a:xfrm>
            <a:off x="4247759" y="2958334"/>
            <a:ext cx="3685891" cy="481171"/>
          </a:xfrm>
          <a:prstGeom prst="rect">
            <a:avLst/>
          </a:prstGeom>
        </p:spPr>
      </p:pic>
      <p:pic>
        <p:nvPicPr>
          <p:cNvPr id="85" name="Picture 84">
            <a:extLst>
              <a:ext uri="{FF2B5EF4-FFF2-40B4-BE49-F238E27FC236}">
                <a16:creationId xmlns:a16="http://schemas.microsoft.com/office/drawing/2014/main" id="{0836FCDA-232D-4D14-983C-76D0EE972E09}"/>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202392" y="925693"/>
            <a:ext cx="1812280" cy="504361"/>
          </a:xfrm>
          <a:prstGeom prst="rect">
            <a:avLst/>
          </a:prstGeom>
        </p:spPr>
      </p:pic>
      <p:pic>
        <p:nvPicPr>
          <p:cNvPr id="86" name="Picture 85">
            <a:extLst>
              <a:ext uri="{FF2B5EF4-FFF2-40B4-BE49-F238E27FC236}">
                <a16:creationId xmlns:a16="http://schemas.microsoft.com/office/drawing/2014/main" id="{597A92F0-D22E-45EC-BB3E-6172AC535AF5}"/>
              </a:ext>
            </a:extLst>
          </p:cNvPr>
          <p:cNvPicPr>
            <a:picLocks noChangeAspect="1"/>
          </p:cNvPicPr>
          <p:nvPr userDrawn="1"/>
        </p:nvPicPr>
        <p:blipFill rotWithShape="1">
          <a:blip r:embed="rId27">
            <a:extLst>
              <a:ext uri="{28A0092B-C50C-407E-A947-70E740481C1C}">
                <a14:useLocalDpi xmlns:a14="http://schemas.microsoft.com/office/drawing/2010/main" val="0"/>
              </a:ext>
            </a:extLst>
          </a:blip>
          <a:srcRect l="2847" t="8058" r="4792" b="5750"/>
          <a:stretch/>
        </p:blipFill>
        <p:spPr>
          <a:xfrm>
            <a:off x="8280116" y="1561912"/>
            <a:ext cx="2096094" cy="611284"/>
          </a:xfrm>
          <a:prstGeom prst="rect">
            <a:avLst/>
          </a:prstGeom>
        </p:spPr>
      </p:pic>
      <p:pic>
        <p:nvPicPr>
          <p:cNvPr id="87" name="Picture 86">
            <a:extLst>
              <a:ext uri="{FF2B5EF4-FFF2-40B4-BE49-F238E27FC236}">
                <a16:creationId xmlns:a16="http://schemas.microsoft.com/office/drawing/2014/main" id="{5AEB8688-6309-4A13-96C0-C3F6359D063E}"/>
              </a:ext>
            </a:extLst>
          </p:cNvPr>
          <p:cNvPicPr>
            <a:picLocks noChangeAspect="1"/>
          </p:cNvPicPr>
          <p:nvPr userDrawn="1"/>
        </p:nvPicPr>
        <p:blipFill rotWithShape="1">
          <a:blip r:embed="rId28" cstate="print">
            <a:extLst>
              <a:ext uri="{28A0092B-C50C-407E-A947-70E740481C1C}">
                <a14:useLocalDpi xmlns:a14="http://schemas.microsoft.com/office/drawing/2010/main" val="0"/>
              </a:ext>
            </a:extLst>
          </a:blip>
          <a:srcRect r="34899"/>
          <a:stretch/>
        </p:blipFill>
        <p:spPr>
          <a:xfrm>
            <a:off x="4137140" y="1425487"/>
            <a:ext cx="1729737" cy="811866"/>
          </a:xfrm>
          <a:prstGeom prst="rect">
            <a:avLst/>
          </a:prstGeom>
        </p:spPr>
      </p:pic>
      <p:pic>
        <p:nvPicPr>
          <p:cNvPr id="88" name="Picture 87">
            <a:extLst>
              <a:ext uri="{FF2B5EF4-FFF2-40B4-BE49-F238E27FC236}">
                <a16:creationId xmlns:a16="http://schemas.microsoft.com/office/drawing/2014/main" id="{B4C8506C-885C-44AB-B6B9-DC323FBCC718}"/>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2611388" y="4128134"/>
            <a:ext cx="1304404" cy="1304404"/>
          </a:xfrm>
          <a:prstGeom prst="rect">
            <a:avLst/>
          </a:prstGeom>
        </p:spPr>
      </p:pic>
      <p:pic>
        <p:nvPicPr>
          <p:cNvPr id="89" name="Picture 88">
            <a:extLst>
              <a:ext uri="{FF2B5EF4-FFF2-40B4-BE49-F238E27FC236}">
                <a16:creationId xmlns:a16="http://schemas.microsoft.com/office/drawing/2014/main" id="{1F7B3521-9025-444C-BD35-08910A5F2F3B}"/>
              </a:ext>
            </a:extLst>
          </p:cNvPr>
          <p:cNvPicPr>
            <a:picLocks noChangeAspect="1"/>
          </p:cNvPicPr>
          <p:nvPr userDrawn="1"/>
        </p:nvPicPr>
        <p:blipFill rotWithShape="1">
          <a:blip r:embed="rId30" cstate="print">
            <a:extLst>
              <a:ext uri="{28A0092B-C50C-407E-A947-70E740481C1C}">
                <a14:useLocalDpi xmlns:a14="http://schemas.microsoft.com/office/drawing/2010/main" val="0"/>
              </a:ext>
            </a:extLst>
          </a:blip>
          <a:srcRect l="19188" t="25514" r="16822" b="17992"/>
          <a:stretch/>
        </p:blipFill>
        <p:spPr>
          <a:xfrm>
            <a:off x="3086574" y="3242654"/>
            <a:ext cx="886504" cy="585859"/>
          </a:xfrm>
          <a:prstGeom prst="rect">
            <a:avLst/>
          </a:prstGeom>
        </p:spPr>
      </p:pic>
      <p:pic>
        <p:nvPicPr>
          <p:cNvPr id="90" name="Picture 89">
            <a:extLst>
              <a:ext uri="{FF2B5EF4-FFF2-40B4-BE49-F238E27FC236}">
                <a16:creationId xmlns:a16="http://schemas.microsoft.com/office/drawing/2014/main" id="{B50ED979-6338-478C-91F3-E8D12E3A4AE4}"/>
              </a:ext>
            </a:extLst>
          </p:cNvPr>
          <p:cNvPicPr>
            <a:picLocks noChangeAspect="1"/>
          </p:cNvPicPr>
          <p:nvPr userDrawn="1"/>
        </p:nvPicPr>
        <p:blipFill rotWithShape="1">
          <a:blip r:embed="rId31" cstate="print">
            <a:extLst>
              <a:ext uri="{28A0092B-C50C-407E-A947-70E740481C1C}">
                <a14:useLocalDpi xmlns:a14="http://schemas.microsoft.com/office/drawing/2010/main" val="0"/>
              </a:ext>
            </a:extLst>
          </a:blip>
          <a:srcRect b="27390"/>
          <a:stretch/>
        </p:blipFill>
        <p:spPr>
          <a:xfrm>
            <a:off x="10385203" y="1560675"/>
            <a:ext cx="1707803" cy="698554"/>
          </a:xfrm>
          <a:prstGeom prst="rect">
            <a:avLst/>
          </a:prstGeom>
        </p:spPr>
      </p:pic>
      <p:pic>
        <p:nvPicPr>
          <p:cNvPr id="91" name="Picture 90">
            <a:extLst>
              <a:ext uri="{FF2B5EF4-FFF2-40B4-BE49-F238E27FC236}">
                <a16:creationId xmlns:a16="http://schemas.microsoft.com/office/drawing/2014/main" id="{5C01D172-3BFB-4981-8BFD-21717E50784C}"/>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4257768" y="2520210"/>
            <a:ext cx="2283665" cy="362740"/>
          </a:xfrm>
          <a:prstGeom prst="rect">
            <a:avLst/>
          </a:prstGeom>
        </p:spPr>
      </p:pic>
      <p:pic>
        <p:nvPicPr>
          <p:cNvPr id="92" name="Picture 91">
            <a:extLst>
              <a:ext uri="{FF2B5EF4-FFF2-40B4-BE49-F238E27FC236}">
                <a16:creationId xmlns:a16="http://schemas.microsoft.com/office/drawing/2014/main" id="{BFD1A68A-BB7C-44DA-B9AE-24D9A9DB7BDD}"/>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8225133" y="5988973"/>
            <a:ext cx="1434328" cy="363239"/>
          </a:xfrm>
          <a:prstGeom prst="rect">
            <a:avLst/>
          </a:prstGeom>
        </p:spPr>
      </p:pic>
      <p:pic>
        <p:nvPicPr>
          <p:cNvPr id="93" name="Graphic 92">
            <a:extLst>
              <a:ext uri="{FF2B5EF4-FFF2-40B4-BE49-F238E27FC236}">
                <a16:creationId xmlns:a16="http://schemas.microsoft.com/office/drawing/2014/main" id="{F971ABA2-67A9-426F-AAF0-F6819E3EAFD1}"/>
              </a:ext>
            </a:extLst>
          </p:cNvPr>
          <p:cNvPicPr>
            <a:picLocks noChangeAspect="1"/>
          </p:cNvPicPr>
          <p:nvPr userDrawn="1"/>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379479" y="5798325"/>
            <a:ext cx="1565994" cy="487024"/>
          </a:xfrm>
          <a:prstGeom prst="rect">
            <a:avLst/>
          </a:prstGeom>
        </p:spPr>
      </p:pic>
      <p:pic>
        <p:nvPicPr>
          <p:cNvPr id="94" name="Picture 93">
            <a:extLst>
              <a:ext uri="{FF2B5EF4-FFF2-40B4-BE49-F238E27FC236}">
                <a16:creationId xmlns:a16="http://schemas.microsoft.com/office/drawing/2014/main" id="{2EB548F1-F028-4F22-883D-B465836137FC}"/>
              </a:ext>
            </a:extLst>
          </p:cNvPr>
          <p:cNvPicPr>
            <a:picLocks noChangeAspect="1"/>
          </p:cNvPicPr>
          <p:nvPr userDrawn="1"/>
        </p:nvPicPr>
        <p:blipFill rotWithShape="1">
          <a:blip r:embed="rId36">
            <a:extLst>
              <a:ext uri="{28A0092B-C50C-407E-A947-70E740481C1C}">
                <a14:useLocalDpi xmlns:a14="http://schemas.microsoft.com/office/drawing/2010/main" val="0"/>
              </a:ext>
            </a:extLst>
          </a:blip>
          <a:srcRect t="27336" b="28808"/>
          <a:stretch/>
        </p:blipFill>
        <p:spPr>
          <a:xfrm>
            <a:off x="7914600" y="4368165"/>
            <a:ext cx="2566646" cy="536547"/>
          </a:xfrm>
          <a:prstGeom prst="rect">
            <a:avLst/>
          </a:prstGeom>
        </p:spPr>
      </p:pic>
      <p:pic>
        <p:nvPicPr>
          <p:cNvPr id="95" name="Picture 94">
            <a:extLst>
              <a:ext uri="{FF2B5EF4-FFF2-40B4-BE49-F238E27FC236}">
                <a16:creationId xmlns:a16="http://schemas.microsoft.com/office/drawing/2014/main" id="{513BD73B-BFDC-4477-A142-71E98B34585C}"/>
              </a:ext>
            </a:extLst>
          </p:cNvPr>
          <p:cNvPicPr>
            <a:picLocks noChangeAspect="1"/>
          </p:cNvPicPr>
          <p:nvPr userDrawn="1"/>
        </p:nvPicPr>
        <p:blipFill rotWithShape="1">
          <a:blip r:embed="rId37">
            <a:extLst>
              <a:ext uri="{28A0092B-C50C-407E-A947-70E740481C1C}">
                <a14:useLocalDpi xmlns:a14="http://schemas.microsoft.com/office/drawing/2010/main" val="0"/>
              </a:ext>
            </a:extLst>
          </a:blip>
          <a:srcRect l="12486" t="32357" r="9537" b="26411"/>
          <a:stretch/>
        </p:blipFill>
        <p:spPr>
          <a:xfrm>
            <a:off x="163507" y="4471685"/>
            <a:ext cx="1696376" cy="538202"/>
          </a:xfrm>
          <a:prstGeom prst="rect">
            <a:avLst/>
          </a:prstGeom>
        </p:spPr>
      </p:pic>
      <p:pic>
        <p:nvPicPr>
          <p:cNvPr id="96" name="Picture 95">
            <a:extLst>
              <a:ext uri="{FF2B5EF4-FFF2-40B4-BE49-F238E27FC236}">
                <a16:creationId xmlns:a16="http://schemas.microsoft.com/office/drawing/2014/main" id="{9C7F2A59-AA7B-4CDC-8789-3022D85E552F}"/>
              </a:ext>
            </a:extLst>
          </p:cNvPr>
          <p:cNvPicPr>
            <a:picLocks noChangeAspect="1"/>
          </p:cNvPicPr>
          <p:nvPr userDrawn="1"/>
        </p:nvPicPr>
        <p:blipFill rotWithShape="1">
          <a:blip r:embed="rId38" cstate="print">
            <a:extLst>
              <a:ext uri="{28A0092B-C50C-407E-A947-70E740481C1C}">
                <a14:useLocalDpi xmlns:a14="http://schemas.microsoft.com/office/drawing/2010/main" val="0"/>
              </a:ext>
            </a:extLst>
          </a:blip>
          <a:srcRect t="-3713" b="2"/>
          <a:stretch/>
        </p:blipFill>
        <p:spPr>
          <a:xfrm>
            <a:off x="8256437" y="2869711"/>
            <a:ext cx="1244741" cy="874238"/>
          </a:xfrm>
          <a:prstGeom prst="rect">
            <a:avLst/>
          </a:prstGeom>
        </p:spPr>
      </p:pic>
      <p:pic>
        <p:nvPicPr>
          <p:cNvPr id="97" name="Picture 96">
            <a:extLst>
              <a:ext uri="{FF2B5EF4-FFF2-40B4-BE49-F238E27FC236}">
                <a16:creationId xmlns:a16="http://schemas.microsoft.com/office/drawing/2014/main" id="{33B725C8-42B7-4606-B7A7-AF5706E344F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422623" y="868552"/>
            <a:ext cx="1545742" cy="662461"/>
          </a:xfrm>
          <a:prstGeom prst="rect">
            <a:avLst/>
          </a:prstGeom>
        </p:spPr>
      </p:pic>
      <p:pic>
        <p:nvPicPr>
          <p:cNvPr id="98" name="Picture 97" descr="A picture containing object&#10;&#10;Description generated with high confidence">
            <a:extLst>
              <a:ext uri="{FF2B5EF4-FFF2-40B4-BE49-F238E27FC236}">
                <a16:creationId xmlns:a16="http://schemas.microsoft.com/office/drawing/2014/main" id="{2DD89BF5-5DF6-45BA-8F14-10B696DEA6FB}"/>
              </a:ext>
            </a:extLst>
          </p:cNvPr>
          <p:cNvPicPr>
            <a:picLocks noChangeAspect="1"/>
          </p:cNvPicPr>
          <p:nvPr userDrawn="1"/>
        </p:nvPicPr>
        <p:blipFill rotWithShape="1">
          <a:blip r:embed="rId40" cstate="print">
            <a:extLst>
              <a:ext uri="{28A0092B-C50C-407E-A947-70E740481C1C}">
                <a14:useLocalDpi xmlns:a14="http://schemas.microsoft.com/office/drawing/2010/main" val="0"/>
              </a:ext>
            </a:extLst>
          </a:blip>
          <a:srcRect l="8218" t="8767" r="4365" b="9962"/>
          <a:stretch/>
        </p:blipFill>
        <p:spPr>
          <a:xfrm>
            <a:off x="4943470" y="5208605"/>
            <a:ext cx="1364024" cy="667426"/>
          </a:xfrm>
          <a:prstGeom prst="rect">
            <a:avLst/>
          </a:prstGeom>
        </p:spPr>
      </p:pic>
      <p:pic>
        <p:nvPicPr>
          <p:cNvPr id="99" name="Picture 98" descr="A picture containing clipart&#10;&#10;Description generated with high confidence">
            <a:extLst>
              <a:ext uri="{FF2B5EF4-FFF2-40B4-BE49-F238E27FC236}">
                <a16:creationId xmlns:a16="http://schemas.microsoft.com/office/drawing/2014/main" id="{191E0433-47D0-4345-B76E-DAFB6F788C54}"/>
              </a:ext>
            </a:extLst>
          </p:cNvPr>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a:off x="4242811" y="5218620"/>
            <a:ext cx="655435" cy="655435"/>
          </a:xfrm>
          <a:prstGeom prst="rect">
            <a:avLst/>
          </a:prstGeom>
        </p:spPr>
      </p:pic>
      <p:pic>
        <p:nvPicPr>
          <p:cNvPr id="100" name="Picture 99">
            <a:extLst>
              <a:ext uri="{FF2B5EF4-FFF2-40B4-BE49-F238E27FC236}">
                <a16:creationId xmlns:a16="http://schemas.microsoft.com/office/drawing/2014/main" id="{B2850594-752F-4FD6-8C68-1CB4962816C4}"/>
              </a:ext>
            </a:extLst>
          </p:cNvPr>
          <p:cNvPicPr>
            <a:picLocks noChangeAspect="1"/>
          </p:cNvPicPr>
          <p:nvPr userDrawn="1"/>
        </p:nvPicPr>
        <p:blipFill rotWithShape="1">
          <a:blip r:embed="rId42">
            <a:extLst>
              <a:ext uri="{28A0092B-C50C-407E-A947-70E740481C1C}">
                <a14:useLocalDpi xmlns:a14="http://schemas.microsoft.com/office/drawing/2010/main" val="0"/>
              </a:ext>
            </a:extLst>
          </a:blip>
          <a:srcRect l="33381" r="33295"/>
          <a:stretch/>
        </p:blipFill>
        <p:spPr>
          <a:xfrm>
            <a:off x="6352718" y="5213149"/>
            <a:ext cx="459830" cy="662357"/>
          </a:xfrm>
          <a:prstGeom prst="rect">
            <a:avLst/>
          </a:prstGeom>
        </p:spPr>
      </p:pic>
      <p:pic>
        <p:nvPicPr>
          <p:cNvPr id="101" name="Picture 100">
            <a:extLst>
              <a:ext uri="{FF2B5EF4-FFF2-40B4-BE49-F238E27FC236}">
                <a16:creationId xmlns:a16="http://schemas.microsoft.com/office/drawing/2014/main" id="{E5A5EB2E-C104-4FD2-9623-C4D164D8AF02}"/>
              </a:ext>
            </a:extLst>
          </p:cNvPr>
          <p:cNvPicPr>
            <a:picLocks noChangeAspect="1"/>
          </p:cNvPicPr>
          <p:nvPr userDrawn="1"/>
        </p:nvPicPr>
        <p:blipFill rotWithShape="1">
          <a:blip r:embed="rId43">
            <a:extLst>
              <a:ext uri="{28A0092B-C50C-407E-A947-70E740481C1C}">
                <a14:useLocalDpi xmlns:a14="http://schemas.microsoft.com/office/drawing/2010/main" val="0"/>
              </a:ext>
            </a:extLst>
          </a:blip>
          <a:srcRect l="25939" t="6620" r="26303" b="6512"/>
          <a:stretch/>
        </p:blipFill>
        <p:spPr>
          <a:xfrm>
            <a:off x="198092" y="2464409"/>
            <a:ext cx="2058868" cy="757978"/>
          </a:xfrm>
          <a:prstGeom prst="rect">
            <a:avLst/>
          </a:prstGeom>
        </p:spPr>
      </p:pic>
      <p:pic>
        <p:nvPicPr>
          <p:cNvPr id="102" name="Graphic 101">
            <a:extLst>
              <a:ext uri="{FF2B5EF4-FFF2-40B4-BE49-F238E27FC236}">
                <a16:creationId xmlns:a16="http://schemas.microsoft.com/office/drawing/2014/main" id="{4D8D0B64-73BB-4B8C-8AF3-443E4029606C}"/>
              </a:ext>
            </a:extLst>
          </p:cNvPr>
          <p:cNvPicPr>
            <a:picLocks noChangeAspect="1"/>
          </p:cNvPicPr>
          <p:nvPr userDrawn="1"/>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715116" y="5424831"/>
            <a:ext cx="547378" cy="889005"/>
          </a:xfrm>
          <a:prstGeom prst="rect">
            <a:avLst/>
          </a:prstGeom>
        </p:spPr>
      </p:pic>
      <p:pic>
        <p:nvPicPr>
          <p:cNvPr id="103" name="Picture 102">
            <a:extLst>
              <a:ext uri="{FF2B5EF4-FFF2-40B4-BE49-F238E27FC236}">
                <a16:creationId xmlns:a16="http://schemas.microsoft.com/office/drawing/2014/main" id="{BF9B6511-D90A-40BC-BB82-F6657F82B8BF}"/>
              </a:ext>
            </a:extLst>
          </p:cNvPr>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0407260" y="2351677"/>
            <a:ext cx="1513155" cy="458862"/>
          </a:xfrm>
          <a:prstGeom prst="rect">
            <a:avLst/>
          </a:prstGeom>
        </p:spPr>
      </p:pic>
      <p:pic>
        <p:nvPicPr>
          <p:cNvPr id="104" name="Picture 103">
            <a:extLst>
              <a:ext uri="{FF2B5EF4-FFF2-40B4-BE49-F238E27FC236}">
                <a16:creationId xmlns:a16="http://schemas.microsoft.com/office/drawing/2014/main" id="{0D50D09E-9F93-4B3B-B2AC-4F23554E68A5}"/>
              </a:ext>
            </a:extLst>
          </p:cNvPr>
          <p:cNvPicPr>
            <a:picLocks noChangeAspect="1"/>
          </p:cNvPicPr>
          <p:nvPr userDrawn="1"/>
        </p:nvPicPr>
        <p:blipFill>
          <a:blip r:embed="rId47" cstate="print">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489637" y="2759766"/>
            <a:ext cx="952400" cy="952400"/>
          </a:xfrm>
          <a:prstGeom prst="rect">
            <a:avLst/>
          </a:prstGeom>
        </p:spPr>
      </p:pic>
      <p:pic>
        <p:nvPicPr>
          <p:cNvPr id="105" name="Picture 104">
            <a:extLst>
              <a:ext uri="{FF2B5EF4-FFF2-40B4-BE49-F238E27FC236}">
                <a16:creationId xmlns:a16="http://schemas.microsoft.com/office/drawing/2014/main" id="{D1B8F747-7038-417F-ABDA-75D3CCB658A1}"/>
              </a:ext>
            </a:extLst>
          </p:cNvPr>
          <p:cNvPicPr>
            <a:picLocks noChangeAspect="1"/>
          </p:cNvPicPr>
          <p:nvPr userDrawn="1"/>
        </p:nvPicPr>
        <p:blipFill>
          <a:blip r:embed="rId49" cstate="print">
            <a:extLst>
              <a:ext uri="{BEBA8EAE-BF5A-486C-A8C5-ECC9F3942E4B}">
                <a14:imgProps xmlns:a14="http://schemas.microsoft.com/office/drawing/2010/main">
                  <a14:imgLayer r:embed="rId50">
                    <a14:imgEffect>
                      <a14:backgroundRemoval t="9091" b="89394" l="3352" r="89665">
                        <a14:foregroundMark x1="43017" y1="54545" x2="43017" y2="54545"/>
                        <a14:foregroundMark x1="60056" y1="47727" x2="60056" y2="47727"/>
                        <a14:foregroundMark x1="74581" y1="51515" x2="74581" y2="51515"/>
                        <a14:foregroundMark x1="89944" y1="38636" x2="89944" y2="38636"/>
                        <a14:foregroundMark x1="5028" y1="62121" x2="5028" y2="62121"/>
                        <a14:foregroundMark x1="4469" y1="22727" x2="4469" y2="22727"/>
                        <a14:foregroundMark x1="3352" y1="35606" x2="3352" y2="35606"/>
                      </a14:backgroundRemoval>
                    </a14:imgEffect>
                  </a14:imgLayer>
                </a14:imgProps>
              </a:ext>
              <a:ext uri="{28A0092B-C50C-407E-A947-70E740481C1C}">
                <a14:useLocalDpi xmlns:a14="http://schemas.microsoft.com/office/drawing/2010/main" val="0"/>
              </a:ext>
            </a:extLst>
          </a:blip>
          <a:stretch>
            <a:fillRect/>
          </a:stretch>
        </p:blipFill>
        <p:spPr>
          <a:xfrm>
            <a:off x="8265382" y="5329902"/>
            <a:ext cx="1427556" cy="526361"/>
          </a:xfrm>
          <a:prstGeom prst="rect">
            <a:avLst/>
          </a:prstGeom>
        </p:spPr>
      </p:pic>
      <p:pic>
        <p:nvPicPr>
          <p:cNvPr id="106" name="Picture 105">
            <a:extLst>
              <a:ext uri="{FF2B5EF4-FFF2-40B4-BE49-F238E27FC236}">
                <a16:creationId xmlns:a16="http://schemas.microsoft.com/office/drawing/2014/main" id="{6183D18E-11A7-45D8-BE5A-D997A8EEAC31}"/>
              </a:ext>
            </a:extLst>
          </p:cNvPr>
          <p:cNvPicPr>
            <a:picLocks noChangeAspect="1"/>
          </p:cNvPicPr>
          <p:nvPr userDrawn="1"/>
        </p:nvPicPr>
        <p:blipFill rotWithShape="1">
          <a:blip r:embed="rId51" cstate="print">
            <a:extLst>
              <a:ext uri="{28A0092B-C50C-407E-A947-70E740481C1C}">
                <a14:useLocalDpi xmlns:a14="http://schemas.microsoft.com/office/drawing/2010/main" val="0"/>
              </a:ext>
            </a:extLst>
          </a:blip>
          <a:srcRect t="3824" b="9652"/>
          <a:stretch/>
        </p:blipFill>
        <p:spPr>
          <a:xfrm>
            <a:off x="2531375" y="5208208"/>
            <a:ext cx="1389602" cy="629229"/>
          </a:xfrm>
          <a:prstGeom prst="rect">
            <a:avLst/>
          </a:prstGeom>
        </p:spPr>
      </p:pic>
      <p:pic>
        <p:nvPicPr>
          <p:cNvPr id="107" name="Picture 106">
            <a:extLst>
              <a:ext uri="{FF2B5EF4-FFF2-40B4-BE49-F238E27FC236}">
                <a16:creationId xmlns:a16="http://schemas.microsoft.com/office/drawing/2014/main" id="{AB2863B1-9237-4E1E-889F-AF5E24D9B3C3}"/>
              </a:ext>
            </a:extLst>
          </p:cNvPr>
          <p:cNvPicPr>
            <a:picLocks noChangeAspect="1"/>
          </p:cNvPicPr>
          <p:nvPr userDrawn="1"/>
        </p:nvPicPr>
        <p:blipFill>
          <a:blip r:embed="rId52" cstate="print">
            <a:extLst>
              <a:ext uri="{BEBA8EAE-BF5A-486C-A8C5-ECC9F3942E4B}">
                <a14:imgProps xmlns:a14="http://schemas.microsoft.com/office/drawing/2010/main">
                  <a14:imgLayer r:embed="rId53">
                    <a14:imgEffect>
                      <a14:backgroundRemoval t="9924" b="89313" l="10000" r="95909">
                        <a14:foregroundMark x1="10455" y1="60305" x2="10455" y2="60305"/>
                        <a14:foregroundMark x1="24091" y1="61832" x2="24091" y2="61832"/>
                        <a14:foregroundMark x1="28182" y1="41221" x2="28182" y2="41221"/>
                        <a14:foregroundMark x1="27727" y1="51908" x2="27727" y2="51908"/>
                        <a14:foregroundMark x1="34091" y1="48855" x2="34091" y2="48855"/>
                        <a14:foregroundMark x1="47727" y1="48855" x2="47727" y2="48855"/>
                        <a14:foregroundMark x1="63182" y1="46565" x2="63182" y2="46565"/>
                        <a14:foregroundMark x1="73182" y1="49618" x2="73182" y2="49618"/>
                        <a14:foregroundMark x1="91818" y1="51145" x2="91818" y2="51145"/>
                        <a14:foregroundMark x1="95909" y1="53435" x2="95909" y2="53435"/>
                      </a14:backgroundRemoval>
                    </a14:imgEffect>
                  </a14:imgLayer>
                </a14:imgProps>
              </a:ext>
              <a:ext uri="{28A0092B-C50C-407E-A947-70E740481C1C}">
                <a14:useLocalDpi xmlns:a14="http://schemas.microsoft.com/office/drawing/2010/main" val="0"/>
              </a:ext>
            </a:extLst>
          </a:blip>
          <a:stretch>
            <a:fillRect/>
          </a:stretch>
        </p:blipFill>
        <p:spPr>
          <a:xfrm>
            <a:off x="1088146" y="4686856"/>
            <a:ext cx="1361559" cy="812397"/>
          </a:xfrm>
          <a:prstGeom prst="rect">
            <a:avLst/>
          </a:prstGeom>
        </p:spPr>
      </p:pic>
      <p:pic>
        <p:nvPicPr>
          <p:cNvPr id="108" name="Picture 107" descr="A close up of a logo&#10;&#10;Description generated with high confidence">
            <a:extLst>
              <a:ext uri="{FF2B5EF4-FFF2-40B4-BE49-F238E27FC236}">
                <a16:creationId xmlns:a16="http://schemas.microsoft.com/office/drawing/2014/main" id="{8A0A2A0F-01AA-4F80-BA0E-C0B451081847}"/>
              </a:ext>
            </a:extLst>
          </p:cNvPr>
          <p:cNvPicPr>
            <a:picLocks noChangeAspect="1"/>
          </p:cNvPicPr>
          <p:nvPr userDrawn="1"/>
        </p:nvPicPr>
        <p:blipFill>
          <a:blip r:embed="rId54">
            <a:extLst>
              <a:ext uri="{28A0092B-C50C-407E-A947-70E740481C1C}">
                <a14:useLocalDpi xmlns:a14="http://schemas.microsoft.com/office/drawing/2010/main" val="0"/>
              </a:ext>
            </a:extLst>
          </a:blip>
          <a:stretch>
            <a:fillRect/>
          </a:stretch>
        </p:blipFill>
        <p:spPr>
          <a:xfrm>
            <a:off x="2185029" y="1511353"/>
            <a:ext cx="1735948" cy="692889"/>
          </a:xfrm>
          <a:prstGeom prst="rect">
            <a:avLst/>
          </a:prstGeom>
        </p:spPr>
      </p:pic>
      <p:pic>
        <p:nvPicPr>
          <p:cNvPr id="109" name="Graphic 108">
            <a:extLst>
              <a:ext uri="{FF2B5EF4-FFF2-40B4-BE49-F238E27FC236}">
                <a16:creationId xmlns:a16="http://schemas.microsoft.com/office/drawing/2014/main" id="{C09D455A-7B3F-4057-B0B9-17FE959954DD}"/>
              </a:ext>
            </a:extLst>
          </p:cNvPr>
          <p:cNvPicPr>
            <a:picLocks noChangeAspect="1"/>
          </p:cNvPicPr>
          <p:nvPr userDrawn="1"/>
        </p:nvPicPr>
        <p:blipFill rotWithShape="1">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l="32153" t="34355" r="28831" b="53916"/>
          <a:stretch/>
        </p:blipFill>
        <p:spPr>
          <a:xfrm>
            <a:off x="193981" y="5301458"/>
            <a:ext cx="1430537" cy="284978"/>
          </a:xfrm>
          <a:prstGeom prst="rect">
            <a:avLst/>
          </a:prstGeom>
        </p:spPr>
      </p:pic>
      <p:pic>
        <p:nvPicPr>
          <p:cNvPr id="110" name="Picture 109" descr="A screenshot of a cell phone&#10;&#10;Description generated with very high confidence">
            <a:extLst>
              <a:ext uri="{FF2B5EF4-FFF2-40B4-BE49-F238E27FC236}">
                <a16:creationId xmlns:a16="http://schemas.microsoft.com/office/drawing/2014/main" id="{12D4DD64-50DF-456D-ADE5-924043DEDD1D}"/>
              </a:ext>
            </a:extLst>
          </p:cNvPr>
          <p:cNvPicPr>
            <a:picLocks noChangeAspect="1"/>
          </p:cNvPicPr>
          <p:nvPr userDrawn="1"/>
        </p:nvPicPr>
        <p:blipFill rotWithShape="1">
          <a:blip r:embed="rId57">
            <a:extLst>
              <a:ext uri="{28A0092B-C50C-407E-A947-70E740481C1C}">
                <a14:useLocalDpi xmlns:a14="http://schemas.microsoft.com/office/drawing/2010/main" val="0"/>
              </a:ext>
            </a:extLst>
          </a:blip>
          <a:srcRect l="12117" t="42174" r="14620" b="42641"/>
          <a:stretch/>
        </p:blipFill>
        <p:spPr>
          <a:xfrm>
            <a:off x="2493647" y="2890602"/>
            <a:ext cx="1443521" cy="299183"/>
          </a:xfrm>
          <a:prstGeom prst="rect">
            <a:avLst/>
          </a:prstGeom>
        </p:spPr>
      </p:pic>
      <p:pic>
        <p:nvPicPr>
          <p:cNvPr id="111" name="Picture 110">
            <a:extLst>
              <a:ext uri="{FF2B5EF4-FFF2-40B4-BE49-F238E27FC236}">
                <a16:creationId xmlns:a16="http://schemas.microsoft.com/office/drawing/2014/main" id="{78FBA357-991E-45E2-84FB-92FF047FB863}"/>
              </a:ext>
            </a:extLst>
          </p:cNvPr>
          <p:cNvPicPr>
            <a:picLocks noChangeAspect="1"/>
          </p:cNvPicPr>
          <p:nvPr userDrawn="1"/>
        </p:nvPicPr>
        <p:blipFill>
          <a:blip r:embed="rId58" cstate="print">
            <a:extLst>
              <a:ext uri="{BEBA8EAE-BF5A-486C-A8C5-ECC9F3942E4B}">
                <a14:imgProps xmlns:a14="http://schemas.microsoft.com/office/drawing/2010/main">
                  <a14:imgLayer r:embed="rId59">
                    <a14:imgEffect>
                      <a14:backgroundRemoval t="4734" b="89941" l="4064" r="96820">
                        <a14:foregroundMark x1="4240" y1="82249" x2="4240" y2="82249"/>
                        <a14:foregroundMark x1="12014" y1="5325" x2="12014" y2="5325"/>
                        <a14:foregroundMark x1="8127" y1="42012" x2="8127" y2="42012"/>
                        <a14:foregroundMark x1="8481" y1="54438" x2="8481" y2="54438"/>
                        <a14:foregroundMark x1="34982" y1="51479" x2="34982" y2="51479"/>
                        <a14:foregroundMark x1="41343" y1="45562" x2="41343" y2="45562"/>
                        <a14:foregroundMark x1="49823" y1="38462" x2="49823" y2="38462"/>
                        <a14:foregroundMark x1="57597" y1="39053" x2="57597" y2="39053"/>
                        <a14:foregroundMark x1="63781" y1="40828" x2="63781" y2="40828"/>
                        <a14:foregroundMark x1="71201" y1="43195" x2="71201" y2="43195"/>
                        <a14:foregroundMark x1="77915" y1="36095" x2="77915" y2="36095"/>
                        <a14:foregroundMark x1="82509" y1="39053" x2="82509" y2="39053"/>
                        <a14:foregroundMark x1="85159" y1="37870" x2="85159" y2="37870"/>
                        <a14:foregroundMark x1="91873" y1="47337" x2="91873" y2="47337"/>
                        <a14:foregroundMark x1="96820" y1="36686" x2="96820" y2="36686"/>
                      </a14:backgroundRemoval>
                    </a14:imgEffect>
                  </a14:imgLayer>
                </a14:imgProps>
              </a:ext>
              <a:ext uri="{28A0092B-C50C-407E-A947-70E740481C1C}">
                <a14:useLocalDpi xmlns:a14="http://schemas.microsoft.com/office/drawing/2010/main" val="0"/>
              </a:ext>
            </a:extLst>
          </a:blip>
          <a:stretch>
            <a:fillRect/>
          </a:stretch>
        </p:blipFill>
        <p:spPr>
          <a:xfrm>
            <a:off x="1789984" y="2188606"/>
            <a:ext cx="1683198" cy="503765"/>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44C25FBE-D49B-48BA-ACF2-8DE27C9AC1CA}"/>
              </a:ext>
            </a:extLst>
          </p:cNvPr>
          <p:cNvPicPr>
            <a:picLocks noChangeAspect="1"/>
          </p:cNvPicPr>
          <p:nvPr userDrawn="1"/>
        </p:nvPicPr>
        <p:blipFill rotWithShape="1">
          <a:blip r:embed="rId60">
            <a:extLst>
              <a:ext uri="{BEBA8EAE-BF5A-486C-A8C5-ECC9F3942E4B}">
                <a14:imgProps xmlns:a14="http://schemas.microsoft.com/office/drawing/2010/main">
                  <a14:imgLayer r:embed="rId61">
                    <a14:imgEffect>
                      <a14:backgroundRemoval t="8537" b="88415" l="4221" r="96429">
                        <a14:foregroundMark x1="4221" y1="49390" x2="4221" y2="49390"/>
                        <a14:foregroundMark x1="26948" y1="50000" x2="26948" y2="50000"/>
                        <a14:foregroundMark x1="28896" y1="40854" x2="28896" y2="40854"/>
                        <a14:foregroundMark x1="31169" y1="40854" x2="31169" y2="40854"/>
                        <a14:foregroundMark x1="33766" y1="46951" x2="33766" y2="46951"/>
                        <a14:foregroundMark x1="43831" y1="47561" x2="43831" y2="47561"/>
                        <a14:foregroundMark x1="57143" y1="41463" x2="57143" y2="41463"/>
                        <a14:foregroundMark x1="57143" y1="48171" x2="57143" y2="48171"/>
                        <a14:foregroundMark x1="62662" y1="46341" x2="62662" y2="46341"/>
                        <a14:foregroundMark x1="67857" y1="49390" x2="67857" y2="49390"/>
                        <a14:foregroundMark x1="80844" y1="47561" x2="80844" y2="47561"/>
                        <a14:foregroundMark x1="93831" y1="45732" x2="93831" y2="45732"/>
                        <a14:foregroundMark x1="96429" y1="51829" x2="96429" y2="51829"/>
                      </a14:backgroundRemoval>
                    </a14:imgEffect>
                  </a14:imgLayer>
                </a14:imgProps>
              </a:ext>
              <a:ext uri="{28A0092B-C50C-407E-A947-70E740481C1C}">
                <a14:useLocalDpi xmlns:a14="http://schemas.microsoft.com/office/drawing/2010/main" val="0"/>
              </a:ext>
            </a:extLst>
          </a:blip>
          <a:srcRect l="1265" t="31622" r="1605" b="34089"/>
          <a:stretch/>
        </p:blipFill>
        <p:spPr>
          <a:xfrm>
            <a:off x="2270212" y="2544824"/>
            <a:ext cx="1667832" cy="313512"/>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11986CF3-B177-4625-B7DF-654B209714CC}"/>
              </a:ext>
            </a:extLst>
          </p:cNvPr>
          <p:cNvPicPr>
            <a:picLocks noChangeAspect="1"/>
          </p:cNvPicPr>
          <p:nvPr userDrawn="1"/>
        </p:nvPicPr>
        <p:blipFill rotWithShape="1">
          <a:blip r:embed="rId62">
            <a:extLst>
              <a:ext uri="{28A0092B-C50C-407E-A947-70E740481C1C}">
                <a14:useLocalDpi xmlns:a14="http://schemas.microsoft.com/office/drawing/2010/main" val="0"/>
              </a:ext>
            </a:extLst>
          </a:blip>
          <a:srcRect l="62304"/>
          <a:stretch/>
        </p:blipFill>
        <p:spPr>
          <a:xfrm>
            <a:off x="198092" y="1505437"/>
            <a:ext cx="1559246" cy="852852"/>
          </a:xfrm>
          <a:prstGeom prst="rect">
            <a:avLst/>
          </a:prstGeom>
        </p:spPr>
      </p:pic>
      <p:pic>
        <p:nvPicPr>
          <p:cNvPr id="114" name="Picture 113">
            <a:extLst>
              <a:ext uri="{FF2B5EF4-FFF2-40B4-BE49-F238E27FC236}">
                <a16:creationId xmlns:a16="http://schemas.microsoft.com/office/drawing/2014/main" id="{09883E9F-A0DA-4ABE-A74E-C315FAC98C3C}"/>
              </a:ext>
            </a:extLst>
          </p:cNvPr>
          <p:cNvPicPr>
            <a:picLocks noChangeAspect="1"/>
          </p:cNvPicPr>
          <p:nvPr userDrawn="1"/>
        </p:nvPicPr>
        <p:blipFill>
          <a:blip r:embed="rId63" cstate="print">
            <a:extLst>
              <a:ext uri="{28A0092B-C50C-407E-A947-70E740481C1C}">
                <a14:useLocalDpi xmlns:a14="http://schemas.microsoft.com/office/drawing/2010/main" val="0"/>
              </a:ext>
            </a:extLst>
          </a:blip>
          <a:stretch>
            <a:fillRect/>
          </a:stretch>
        </p:blipFill>
        <p:spPr>
          <a:xfrm>
            <a:off x="2107691" y="932659"/>
            <a:ext cx="1830352" cy="457588"/>
          </a:xfrm>
          <a:prstGeom prst="rect">
            <a:avLst/>
          </a:prstGeom>
        </p:spPr>
      </p:pic>
      <p:sp>
        <p:nvSpPr>
          <p:cNvPr id="115" name="Rectangle 114">
            <a:extLst>
              <a:ext uri="{FF2B5EF4-FFF2-40B4-BE49-F238E27FC236}">
                <a16:creationId xmlns:a16="http://schemas.microsoft.com/office/drawing/2014/main" id="{DD9ECF13-6310-4118-8E37-BB16F9F9B1C8}"/>
              </a:ext>
            </a:extLst>
          </p:cNvPr>
          <p:cNvSpPr/>
          <p:nvPr userDrawn="1"/>
        </p:nvSpPr>
        <p:spPr bwMode="auto">
          <a:xfrm>
            <a:off x="4120332" y="3623697"/>
            <a:ext cx="3943512" cy="406406"/>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Universal Windows Platform (UWP) </a:t>
            </a:r>
          </a:p>
        </p:txBody>
      </p:sp>
      <p:sp>
        <p:nvSpPr>
          <p:cNvPr id="116" name="Rectangle 115">
            <a:extLst>
              <a:ext uri="{FF2B5EF4-FFF2-40B4-BE49-F238E27FC236}">
                <a16:creationId xmlns:a16="http://schemas.microsoft.com/office/drawing/2014/main" id="{98B46ACE-C053-4D67-A2BA-64C3DBC49110}"/>
              </a:ext>
            </a:extLst>
          </p:cNvPr>
          <p:cNvSpPr/>
          <p:nvPr userDrawn="1"/>
        </p:nvSpPr>
        <p:spPr bwMode="auto">
          <a:xfrm>
            <a:off x="99491" y="3964523"/>
            <a:ext cx="3929366" cy="406406"/>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BizTalk </a:t>
            </a:r>
          </a:p>
        </p:txBody>
      </p:sp>
      <p:pic>
        <p:nvPicPr>
          <p:cNvPr id="117" name="Picture 116">
            <a:extLst>
              <a:ext uri="{FF2B5EF4-FFF2-40B4-BE49-F238E27FC236}">
                <a16:creationId xmlns:a16="http://schemas.microsoft.com/office/drawing/2014/main" id="{00EF669B-3A44-4D71-95A9-F5FA48FA8692}"/>
              </a:ext>
            </a:extLst>
          </p:cNvPr>
          <p:cNvPicPr>
            <a:picLocks noChangeAspect="1"/>
          </p:cNvPicPr>
          <p:nvPr userDrawn="1"/>
        </p:nvPicPr>
        <p:blipFill>
          <a:blip r:embed="rId64" cstate="print">
            <a:extLst>
              <a:ext uri="{28A0092B-C50C-407E-A947-70E740481C1C}">
                <a14:useLocalDpi xmlns:a14="http://schemas.microsoft.com/office/drawing/2010/main" val="0"/>
              </a:ext>
            </a:extLst>
          </a:blip>
          <a:stretch>
            <a:fillRect/>
          </a:stretch>
        </p:blipFill>
        <p:spPr>
          <a:xfrm>
            <a:off x="198092" y="3328508"/>
            <a:ext cx="841181" cy="437414"/>
          </a:xfrm>
          <a:prstGeom prst="rect">
            <a:avLst/>
          </a:prstGeom>
        </p:spPr>
      </p:pic>
      <p:pic>
        <p:nvPicPr>
          <p:cNvPr id="118" name="Picture 117">
            <a:extLst>
              <a:ext uri="{FF2B5EF4-FFF2-40B4-BE49-F238E27FC236}">
                <a16:creationId xmlns:a16="http://schemas.microsoft.com/office/drawing/2014/main" id="{AA85A25E-6DC0-482F-BB22-B3E3EE5886F1}"/>
              </a:ext>
            </a:extLst>
          </p:cNvPr>
          <p:cNvPicPr>
            <a:picLocks noChangeAspect="1"/>
          </p:cNvPicPr>
          <p:nvPr userDrawn="1"/>
        </p:nvPicPr>
        <p:blipFill>
          <a:blip r:embed="rId65" cstate="print">
            <a:extLst>
              <a:ext uri="{BEBA8EAE-BF5A-486C-A8C5-ECC9F3942E4B}">
                <a14:imgProps xmlns:a14="http://schemas.microsoft.com/office/drawing/2010/main">
                  <a14:imgLayer r:embed="rId66">
                    <a14:imgEffect>
                      <a14:backgroundRemoval t="2892" b="89989" l="3006" r="98349">
                        <a14:foregroundMark x1="11727" y1="67853" x2="11727" y2="67853"/>
                        <a14:foregroundMark x1="3048" y1="64961" x2="3048" y2="64961"/>
                        <a14:foregroundMark x1="94454" y1="79199" x2="94454" y2="79199"/>
                        <a14:foregroundMark x1="98349" y1="72970" x2="98349" y2="72970"/>
                        <a14:foregroundMark x1="46825" y1="23471" x2="46825" y2="23471"/>
                        <a14:foregroundMark x1="40728" y1="10901" x2="40728" y2="10901"/>
                        <a14:foregroundMark x1="44623" y1="9789" x2="44623" y2="9789"/>
                        <a14:foregroundMark x1="50042" y1="2892" x2="50042" y2="2892"/>
                        <a14:foregroundMark x1="55038" y1="10345" x2="55038" y2="10345"/>
                        <a14:foregroundMark x1="59356" y1="11457" x2="59356" y2="11457"/>
                        <a14:foregroundMark x1="50042" y1="31924" x2="50042" y2="31924"/>
                      </a14:backgroundRemoval>
                    </a14:imgEffect>
                  </a14:imgLayer>
                </a14:imgProps>
              </a:ext>
              <a:ext uri="{28A0092B-C50C-407E-A947-70E740481C1C}">
                <a14:useLocalDpi xmlns:a14="http://schemas.microsoft.com/office/drawing/2010/main" val="0"/>
              </a:ext>
            </a:extLst>
          </a:blip>
          <a:stretch>
            <a:fillRect/>
          </a:stretch>
        </p:blipFill>
        <p:spPr>
          <a:xfrm>
            <a:off x="1435329" y="3190226"/>
            <a:ext cx="1529274" cy="582057"/>
          </a:xfrm>
          <a:prstGeom prst="rect">
            <a:avLst/>
          </a:prstGeom>
        </p:spPr>
      </p:pic>
    </p:spTree>
    <p:extLst>
      <p:ext uri="{BB962C8B-B14F-4D97-AF65-F5344CB8AC3E}">
        <p14:creationId xmlns:p14="http://schemas.microsoft.com/office/powerpoint/2010/main" val="298612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T">
    <p:bg>
      <p:bgPr>
        <a:solidFill>
          <a:schemeClr val="bg1"/>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5181376-E2CA-45CD-BF5C-6878805336F4}"/>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Senior Management Team</a:t>
            </a:r>
            <a:endParaRPr lang="en-GB" sz="4400">
              <a:solidFill>
                <a:srgbClr val="21B9EC"/>
              </a:solidFill>
              <a:latin typeface="+mj-lt"/>
            </a:endParaRPr>
          </a:p>
        </p:txBody>
      </p:sp>
      <p:pic>
        <p:nvPicPr>
          <p:cNvPr id="27" name="Picture 26">
            <a:extLst>
              <a:ext uri="{FF2B5EF4-FFF2-40B4-BE49-F238E27FC236}">
                <a16:creationId xmlns:a16="http://schemas.microsoft.com/office/drawing/2014/main" id="{03380884-9D2A-4A57-A064-BF06BE8ED12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3232" y="522629"/>
            <a:ext cx="1343238" cy="922295"/>
          </a:xfrm>
          <a:prstGeom prst="rect">
            <a:avLst/>
          </a:prstGeom>
        </p:spPr>
      </p:pic>
      <p:pic>
        <p:nvPicPr>
          <p:cNvPr id="28" name="Picture 2" descr="http://www.mhalliday.co.uk/wp/wp-content/uploads/2014/09/mbcs-logo-colour-small.png">
            <a:extLst>
              <a:ext uri="{FF2B5EF4-FFF2-40B4-BE49-F238E27FC236}">
                <a16:creationId xmlns:a16="http://schemas.microsoft.com/office/drawing/2014/main" id="{9EF6533F-C153-4E3C-AE8D-4B50674A0AC7}"/>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313"/>
          <a:stretch/>
        </p:blipFill>
        <p:spPr bwMode="auto">
          <a:xfrm>
            <a:off x="9999365" y="522629"/>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close up of a mans face&#10;&#10;Description generated with high confidence">
            <a:extLst>
              <a:ext uri="{FF2B5EF4-FFF2-40B4-BE49-F238E27FC236}">
                <a16:creationId xmlns:a16="http://schemas.microsoft.com/office/drawing/2014/main" id="{2D8E03B5-C044-4D25-997A-AAF159B4DAA4}"/>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 b="-2064"/>
          <a:stretch/>
        </p:blipFill>
        <p:spPr>
          <a:xfrm>
            <a:off x="7968976" y="1449673"/>
            <a:ext cx="1665213" cy="4388626"/>
          </a:xfrm>
          <a:prstGeom prst="rect">
            <a:avLst/>
          </a:prstGeom>
        </p:spPr>
      </p:pic>
      <p:pic>
        <p:nvPicPr>
          <p:cNvPr id="31" name="Picture 30">
            <a:extLst>
              <a:ext uri="{FF2B5EF4-FFF2-40B4-BE49-F238E27FC236}">
                <a16:creationId xmlns:a16="http://schemas.microsoft.com/office/drawing/2014/main" id="{3DA32DD2-CF3D-4433-AFF0-11F09911BEB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5440" r="710"/>
          <a:stretch/>
        </p:blipFill>
        <p:spPr>
          <a:xfrm>
            <a:off x="2449571" y="1440460"/>
            <a:ext cx="2028700" cy="4287814"/>
          </a:xfrm>
          <a:prstGeom prst="rect">
            <a:avLst/>
          </a:prstGeom>
        </p:spPr>
      </p:pic>
      <p:pic>
        <p:nvPicPr>
          <p:cNvPr id="32" name="Picture 31">
            <a:extLst>
              <a:ext uri="{FF2B5EF4-FFF2-40B4-BE49-F238E27FC236}">
                <a16:creationId xmlns:a16="http://schemas.microsoft.com/office/drawing/2014/main" id="{1EC64CBC-0213-4BD6-9429-AB4C944B679D}"/>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8794" t="10158" r="18493" b="4292"/>
          <a:stretch/>
        </p:blipFill>
        <p:spPr>
          <a:xfrm>
            <a:off x="5597862" y="1440460"/>
            <a:ext cx="1594007" cy="4287814"/>
          </a:xfrm>
          <a:prstGeom prst="rect">
            <a:avLst/>
          </a:prstGeom>
        </p:spPr>
      </p:pic>
      <p:pic>
        <p:nvPicPr>
          <p:cNvPr id="36" name="Picture 35" descr="A picture containing clothing&#10;&#10;Description generated with very high confidence">
            <a:extLst>
              <a:ext uri="{FF2B5EF4-FFF2-40B4-BE49-F238E27FC236}">
                <a16:creationId xmlns:a16="http://schemas.microsoft.com/office/drawing/2014/main" id="{02A51F34-A892-459E-A826-14E25132546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1233"/>
          <a:stretch/>
        </p:blipFill>
        <p:spPr>
          <a:xfrm>
            <a:off x="842484" y="2518755"/>
            <a:ext cx="2288713" cy="4224925"/>
          </a:xfrm>
          <a:prstGeom prst="rect">
            <a:avLst/>
          </a:prstGeom>
        </p:spPr>
      </p:pic>
      <p:pic>
        <p:nvPicPr>
          <p:cNvPr id="37" name="Picture 36">
            <a:extLst>
              <a:ext uri="{FF2B5EF4-FFF2-40B4-BE49-F238E27FC236}">
                <a16:creationId xmlns:a16="http://schemas.microsoft.com/office/drawing/2014/main" id="{3831113D-A989-4434-8D40-CC5F08E9FB22}"/>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4817" t="6739" r="18280" b="4356"/>
          <a:stretch/>
        </p:blipFill>
        <p:spPr>
          <a:xfrm>
            <a:off x="9204083" y="2443942"/>
            <a:ext cx="1659268" cy="4347803"/>
          </a:xfrm>
          <a:prstGeom prst="rect">
            <a:avLst/>
          </a:prstGeom>
        </p:spPr>
      </p:pic>
      <p:pic>
        <p:nvPicPr>
          <p:cNvPr id="38" name="Picture 37">
            <a:extLst>
              <a:ext uri="{FF2B5EF4-FFF2-40B4-BE49-F238E27FC236}">
                <a16:creationId xmlns:a16="http://schemas.microsoft.com/office/drawing/2014/main" id="{D2A1DA9F-9EA4-4444-AB60-DFA2486E0D4B}"/>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257" t="934" r="2233" b="1273"/>
          <a:stretch/>
        </p:blipFill>
        <p:spPr>
          <a:xfrm>
            <a:off x="3516092" y="2369127"/>
            <a:ext cx="2676698" cy="4365773"/>
          </a:xfrm>
          <a:prstGeom prst="rect">
            <a:avLst/>
          </a:prstGeom>
        </p:spPr>
      </p:pic>
      <p:pic>
        <p:nvPicPr>
          <p:cNvPr id="39" name="Picture 38">
            <a:extLst>
              <a:ext uri="{FF2B5EF4-FFF2-40B4-BE49-F238E27FC236}">
                <a16:creationId xmlns:a16="http://schemas.microsoft.com/office/drawing/2014/main" id="{6678A33A-0385-44E6-808C-20A6CB2DEC43}"/>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317375" y="5858710"/>
            <a:ext cx="525714" cy="876190"/>
          </a:xfrm>
          <a:prstGeom prst="rect">
            <a:avLst/>
          </a:prstGeom>
          <a:ln w="12700">
            <a:solidFill>
              <a:schemeClr val="bg1"/>
            </a:solidFill>
          </a:ln>
        </p:spPr>
      </p:pic>
      <p:pic>
        <p:nvPicPr>
          <p:cNvPr id="40" name="Picture 39">
            <a:extLst>
              <a:ext uri="{FF2B5EF4-FFF2-40B4-BE49-F238E27FC236}">
                <a16:creationId xmlns:a16="http://schemas.microsoft.com/office/drawing/2014/main" id="{E57E0C33-98F4-4B9E-8371-D0FB7E8CF733}"/>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264860" y="5858710"/>
            <a:ext cx="525714" cy="876190"/>
          </a:xfrm>
          <a:prstGeom prst="rect">
            <a:avLst/>
          </a:prstGeom>
          <a:ln w="12700">
            <a:solidFill>
              <a:schemeClr val="bg1"/>
            </a:solidFill>
          </a:ln>
        </p:spPr>
      </p:pic>
      <p:pic>
        <p:nvPicPr>
          <p:cNvPr id="41" name="Picture 40">
            <a:extLst>
              <a:ext uri="{FF2B5EF4-FFF2-40B4-BE49-F238E27FC236}">
                <a16:creationId xmlns:a16="http://schemas.microsoft.com/office/drawing/2014/main" id="{D6717DBC-FD3B-4C54-A800-C6F9188BE224}"/>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23517" t="7158" r="19209" b="4325"/>
          <a:stretch/>
        </p:blipFill>
        <p:spPr>
          <a:xfrm>
            <a:off x="6664152" y="2518755"/>
            <a:ext cx="1960439" cy="4283350"/>
          </a:xfrm>
          <a:prstGeom prst="rect">
            <a:avLst/>
          </a:prstGeom>
        </p:spPr>
      </p:pic>
      <p:pic>
        <p:nvPicPr>
          <p:cNvPr id="42" name="Picture 41">
            <a:extLst>
              <a:ext uri="{FF2B5EF4-FFF2-40B4-BE49-F238E27FC236}">
                <a16:creationId xmlns:a16="http://schemas.microsoft.com/office/drawing/2014/main" id="{87586A2E-7EA4-40C4-84CE-222168413BAB}"/>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836653" y="5858710"/>
            <a:ext cx="525714" cy="876190"/>
          </a:xfrm>
          <a:prstGeom prst="rect">
            <a:avLst/>
          </a:prstGeom>
          <a:ln w="12700">
            <a:solidFill>
              <a:schemeClr val="bg1"/>
            </a:solidFill>
          </a:ln>
        </p:spPr>
      </p:pic>
      <p:pic>
        <p:nvPicPr>
          <p:cNvPr id="43" name="Picture 42">
            <a:extLst>
              <a:ext uri="{FF2B5EF4-FFF2-40B4-BE49-F238E27FC236}">
                <a16:creationId xmlns:a16="http://schemas.microsoft.com/office/drawing/2014/main" id="{BC747345-EAD1-4987-91A6-F441C7E4A33A}"/>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269321" y="5867490"/>
            <a:ext cx="525714" cy="876190"/>
          </a:xfrm>
          <a:prstGeom prst="rect">
            <a:avLst/>
          </a:prstGeom>
          <a:ln w="12700">
            <a:solidFill>
              <a:schemeClr val="bg1"/>
            </a:solidFill>
          </a:ln>
        </p:spPr>
      </p:pic>
    </p:spTree>
    <p:extLst>
      <p:ext uri="{BB962C8B-B14F-4D97-AF65-F5344CB8AC3E}">
        <p14:creationId xmlns:p14="http://schemas.microsoft.com/office/powerpoint/2010/main" val="401916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usiness Development Team">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612D9FC-E9C0-44F2-BD63-EC9577006C1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837160" y="1895649"/>
            <a:ext cx="1584332" cy="4812525"/>
          </a:xfrm>
          <a:prstGeom prst="rect">
            <a:avLst/>
          </a:prstGeom>
        </p:spPr>
      </p:pic>
      <p:pic>
        <p:nvPicPr>
          <p:cNvPr id="16" name="Picture 15">
            <a:extLst>
              <a:ext uri="{FF2B5EF4-FFF2-40B4-BE49-F238E27FC236}">
                <a16:creationId xmlns:a16="http://schemas.microsoft.com/office/drawing/2014/main" id="{4BE1F581-2497-46F1-AC2C-E9FB934F50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52720" y="1901433"/>
            <a:ext cx="1771321" cy="4812525"/>
          </a:xfrm>
          <a:prstGeom prst="rect">
            <a:avLst/>
          </a:prstGeom>
        </p:spPr>
      </p:pic>
      <p:pic>
        <p:nvPicPr>
          <p:cNvPr id="17" name="Picture 16">
            <a:extLst>
              <a:ext uri="{FF2B5EF4-FFF2-40B4-BE49-F238E27FC236}">
                <a16:creationId xmlns:a16="http://schemas.microsoft.com/office/drawing/2014/main" id="{00A1CCE3-9D81-4FD4-8DCD-E241795E74F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96874" y="2023710"/>
            <a:ext cx="1736644" cy="4681941"/>
          </a:xfrm>
          <a:prstGeom prst="rect">
            <a:avLst/>
          </a:prstGeom>
        </p:spPr>
      </p:pic>
      <p:sp>
        <p:nvSpPr>
          <p:cNvPr id="18" name="TextBox 17">
            <a:extLst>
              <a:ext uri="{FF2B5EF4-FFF2-40B4-BE49-F238E27FC236}">
                <a16:creationId xmlns:a16="http://schemas.microsoft.com/office/drawing/2014/main" id="{ECE043E5-C7AB-42A4-9BB9-854272BB5425}"/>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Business Development</a:t>
            </a:r>
            <a:endParaRPr lang="en-GB" sz="4400">
              <a:solidFill>
                <a:srgbClr val="21B9EC"/>
              </a:solidFill>
              <a:latin typeface="+mj-lt"/>
            </a:endParaRPr>
          </a:p>
        </p:txBody>
      </p:sp>
      <p:pic>
        <p:nvPicPr>
          <p:cNvPr id="6" name="Picture 5">
            <a:extLst>
              <a:ext uri="{FF2B5EF4-FFF2-40B4-BE49-F238E27FC236}">
                <a16:creationId xmlns:a16="http://schemas.microsoft.com/office/drawing/2014/main" id="{6768E477-4A0D-4B4B-A436-BD9F97F0038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5440" r="710"/>
          <a:stretch/>
        </p:blipFill>
        <p:spPr>
          <a:xfrm>
            <a:off x="717176" y="1790357"/>
            <a:ext cx="2329511" cy="4923601"/>
          </a:xfrm>
          <a:prstGeom prst="rect">
            <a:avLst/>
          </a:prstGeom>
        </p:spPr>
      </p:pic>
      <p:pic>
        <p:nvPicPr>
          <p:cNvPr id="3" name="Picture 2" descr="A picture containing indoor&#10;&#10;Description automatically generated">
            <a:extLst>
              <a:ext uri="{FF2B5EF4-FFF2-40B4-BE49-F238E27FC236}">
                <a16:creationId xmlns:a16="http://schemas.microsoft.com/office/drawing/2014/main" id="{6E1FD14F-369C-41DB-816B-7B90911C0B1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307444" y="1895648"/>
            <a:ext cx="1659088" cy="4818309"/>
          </a:xfrm>
          <a:prstGeom prst="rect">
            <a:avLst/>
          </a:prstGeom>
        </p:spPr>
      </p:pic>
      <p:pic>
        <p:nvPicPr>
          <p:cNvPr id="5" name="Picture 4">
            <a:extLst>
              <a:ext uri="{FF2B5EF4-FFF2-40B4-BE49-F238E27FC236}">
                <a16:creationId xmlns:a16="http://schemas.microsoft.com/office/drawing/2014/main" id="{2EE98869-29DB-4071-B27C-B4DC631F9572}"/>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39517" y="1895648"/>
            <a:ext cx="1559836" cy="4818309"/>
          </a:xfrm>
          <a:prstGeom prst="rect">
            <a:avLst/>
          </a:prstGeom>
        </p:spPr>
      </p:pic>
    </p:spTree>
    <p:extLst>
      <p:ext uri="{BB962C8B-B14F-4D97-AF65-F5344CB8AC3E}">
        <p14:creationId xmlns:p14="http://schemas.microsoft.com/office/powerpoint/2010/main" val="255669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ment Team">
    <p:bg>
      <p:bgPr>
        <a:solidFill>
          <a:schemeClr val="bg1"/>
        </a:solidFill>
        <a:effectLst/>
      </p:bgPr>
    </p:bg>
    <p:spTree>
      <p:nvGrpSpPr>
        <p:cNvPr id="1" name=""/>
        <p:cNvGrpSpPr/>
        <p:nvPr/>
      </p:nvGrpSpPr>
      <p:grpSpPr>
        <a:xfrm>
          <a:off x="0" y="0"/>
          <a:ext cx="0" cy="0"/>
          <a:chOff x="0" y="0"/>
          <a:chExt cx="0" cy="0"/>
        </a:xfrm>
      </p:grpSpPr>
      <p:pic>
        <p:nvPicPr>
          <p:cNvPr id="38" name="Picture 2" descr="http://www.mhalliday.co.uk/wp/wp-content/uploads/2014/09/mbcs-logo-colour-small.png">
            <a:extLst>
              <a:ext uri="{FF2B5EF4-FFF2-40B4-BE49-F238E27FC236}">
                <a16:creationId xmlns:a16="http://schemas.microsoft.com/office/drawing/2014/main" id="{0776C5ED-87A7-4CB1-A1BC-923410A7067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59321" y="444771"/>
            <a:ext cx="2226893" cy="1029871"/>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617D3F7D-9F9E-49E5-A683-3254AE5748E6}"/>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Software Development</a:t>
            </a:r>
            <a:endParaRPr lang="en-GB" sz="4400">
              <a:solidFill>
                <a:srgbClr val="21B9EC"/>
              </a:solidFill>
              <a:latin typeface="+mj-lt"/>
            </a:endParaRPr>
          </a:p>
        </p:txBody>
      </p:sp>
      <p:pic>
        <p:nvPicPr>
          <p:cNvPr id="15" name="Picture 14">
            <a:extLst>
              <a:ext uri="{FF2B5EF4-FFF2-40B4-BE49-F238E27FC236}">
                <a16:creationId xmlns:a16="http://schemas.microsoft.com/office/drawing/2014/main" id="{B7EFEDA6-F49E-4616-AB16-1EE6FA4EF35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34190" y="1470027"/>
            <a:ext cx="1468882" cy="3942790"/>
          </a:xfrm>
          <a:prstGeom prst="rect">
            <a:avLst/>
          </a:prstGeom>
        </p:spPr>
      </p:pic>
      <p:pic>
        <p:nvPicPr>
          <p:cNvPr id="17" name="Picture 16" descr="A person wearing a suit and tie&#10;&#10;Description generated with very high confidence">
            <a:extLst>
              <a:ext uri="{FF2B5EF4-FFF2-40B4-BE49-F238E27FC236}">
                <a16:creationId xmlns:a16="http://schemas.microsoft.com/office/drawing/2014/main" id="{55BADBF8-7B53-4C8A-8FFD-CAAB41B33D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38645" y="1387366"/>
            <a:ext cx="1383304" cy="4055237"/>
          </a:xfrm>
          <a:prstGeom prst="rect">
            <a:avLst/>
          </a:prstGeom>
        </p:spPr>
      </p:pic>
      <p:pic>
        <p:nvPicPr>
          <p:cNvPr id="18" name="Picture 17">
            <a:extLst>
              <a:ext uri="{FF2B5EF4-FFF2-40B4-BE49-F238E27FC236}">
                <a16:creationId xmlns:a16="http://schemas.microsoft.com/office/drawing/2014/main" id="{15843F47-0A29-441D-9A6D-5A4C74799180}"/>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089" r="2387"/>
          <a:stretch/>
        </p:blipFill>
        <p:spPr>
          <a:xfrm>
            <a:off x="9882324" y="1340111"/>
            <a:ext cx="1335403" cy="4055237"/>
          </a:xfrm>
          <a:prstGeom prst="rect">
            <a:avLst/>
          </a:prstGeom>
        </p:spPr>
      </p:pic>
      <p:pic>
        <p:nvPicPr>
          <p:cNvPr id="20" name="Picture 19">
            <a:extLst>
              <a:ext uri="{FF2B5EF4-FFF2-40B4-BE49-F238E27FC236}">
                <a16:creationId xmlns:a16="http://schemas.microsoft.com/office/drawing/2014/main" id="{9426A2C5-52DF-43F5-97EA-49E3B4BAD72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8652" t="6102" r="21450" b="5641"/>
          <a:stretch/>
        </p:blipFill>
        <p:spPr>
          <a:xfrm>
            <a:off x="804773" y="1263535"/>
            <a:ext cx="1428071" cy="4149281"/>
          </a:xfrm>
          <a:prstGeom prst="rect">
            <a:avLst/>
          </a:prstGeom>
        </p:spPr>
      </p:pic>
      <p:pic>
        <p:nvPicPr>
          <p:cNvPr id="22" name="Picture 21">
            <a:extLst>
              <a:ext uri="{FF2B5EF4-FFF2-40B4-BE49-F238E27FC236}">
                <a16:creationId xmlns:a16="http://schemas.microsoft.com/office/drawing/2014/main" id="{57F0F5FF-0106-41A3-85D2-325D952D7D6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533435" y="1470026"/>
            <a:ext cx="1409292" cy="3942790"/>
          </a:xfrm>
          <a:prstGeom prst="rect">
            <a:avLst/>
          </a:prstGeom>
        </p:spPr>
      </p:pic>
      <p:pic>
        <p:nvPicPr>
          <p:cNvPr id="23" name="Picture 22">
            <a:extLst>
              <a:ext uri="{FF2B5EF4-FFF2-40B4-BE49-F238E27FC236}">
                <a16:creationId xmlns:a16="http://schemas.microsoft.com/office/drawing/2014/main" id="{798A1DF6-F564-48A9-BD59-6A23B459A30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130859" y="1450233"/>
            <a:ext cx="1636589" cy="3992370"/>
          </a:xfrm>
          <a:prstGeom prst="rect">
            <a:avLst/>
          </a:prstGeom>
        </p:spPr>
      </p:pic>
      <p:pic>
        <p:nvPicPr>
          <p:cNvPr id="24" name="Picture 23">
            <a:extLst>
              <a:ext uri="{FF2B5EF4-FFF2-40B4-BE49-F238E27FC236}">
                <a16:creationId xmlns:a16="http://schemas.microsoft.com/office/drawing/2014/main" id="{72C0566A-9E8F-475B-875D-4F703F2CF961}"/>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7348" t="10531" r="20877" b="4550"/>
          <a:stretch/>
        </p:blipFill>
        <p:spPr>
          <a:xfrm>
            <a:off x="3305016" y="2834905"/>
            <a:ext cx="1472802" cy="3992370"/>
          </a:xfrm>
          <a:prstGeom prst="rect">
            <a:avLst/>
          </a:prstGeom>
        </p:spPr>
      </p:pic>
      <p:pic>
        <p:nvPicPr>
          <p:cNvPr id="26" name="Picture 25">
            <a:extLst>
              <a:ext uri="{FF2B5EF4-FFF2-40B4-BE49-F238E27FC236}">
                <a16:creationId xmlns:a16="http://schemas.microsoft.com/office/drawing/2014/main" id="{48387E1B-A506-4EC1-8B46-0C697F740F51}"/>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21651" t="7207" r="16714" b="4552"/>
          <a:stretch/>
        </p:blipFill>
        <p:spPr>
          <a:xfrm>
            <a:off x="7097470" y="2681666"/>
            <a:ext cx="1468469" cy="4145609"/>
          </a:xfrm>
          <a:prstGeom prst="rect">
            <a:avLst/>
          </a:prstGeom>
        </p:spPr>
      </p:pic>
      <p:pic>
        <p:nvPicPr>
          <p:cNvPr id="27" name="Picture 26">
            <a:extLst>
              <a:ext uri="{FF2B5EF4-FFF2-40B4-BE49-F238E27FC236}">
                <a16:creationId xmlns:a16="http://schemas.microsoft.com/office/drawing/2014/main" id="{A68473D5-294C-4000-8CBC-61FFFFC0AD86}"/>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8780" y="2634232"/>
            <a:ext cx="1582487" cy="4154030"/>
          </a:xfrm>
          <a:prstGeom prst="rect">
            <a:avLst/>
          </a:prstGeom>
        </p:spPr>
      </p:pic>
      <p:pic>
        <p:nvPicPr>
          <p:cNvPr id="28" name="Picture 27">
            <a:extLst>
              <a:ext uri="{FF2B5EF4-FFF2-40B4-BE49-F238E27FC236}">
                <a16:creationId xmlns:a16="http://schemas.microsoft.com/office/drawing/2014/main" id="{277D4530-EA11-415D-8232-930F5C55F527}"/>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21163" t="9240" r="21047" b="3290"/>
          <a:stretch/>
        </p:blipFill>
        <p:spPr>
          <a:xfrm>
            <a:off x="1681933" y="2651761"/>
            <a:ext cx="1409292" cy="4206239"/>
          </a:xfrm>
          <a:prstGeom prst="rect">
            <a:avLst/>
          </a:prstGeom>
        </p:spPr>
      </p:pic>
      <p:pic>
        <p:nvPicPr>
          <p:cNvPr id="29" name="Picture 28">
            <a:extLst>
              <a:ext uri="{FF2B5EF4-FFF2-40B4-BE49-F238E27FC236}">
                <a16:creationId xmlns:a16="http://schemas.microsoft.com/office/drawing/2014/main" id="{48672286-A80F-406F-800F-108C7B7E39B8}"/>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13002" t="7865" r="8749" b="5196"/>
          <a:stretch/>
        </p:blipFill>
        <p:spPr>
          <a:xfrm>
            <a:off x="53263" y="2651761"/>
            <a:ext cx="1428072" cy="4206240"/>
          </a:xfrm>
          <a:prstGeom prst="rect">
            <a:avLst/>
          </a:prstGeom>
        </p:spPr>
      </p:pic>
      <p:pic>
        <p:nvPicPr>
          <p:cNvPr id="30" name="Picture 29">
            <a:extLst>
              <a:ext uri="{FF2B5EF4-FFF2-40B4-BE49-F238E27FC236}">
                <a16:creationId xmlns:a16="http://schemas.microsoft.com/office/drawing/2014/main" id="{D3228178-D115-48C2-AA59-D081771223A6}"/>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591509" y="5781722"/>
            <a:ext cx="525714" cy="876190"/>
          </a:xfrm>
          <a:prstGeom prst="rect">
            <a:avLst/>
          </a:prstGeom>
          <a:ln w="12700">
            <a:solidFill>
              <a:schemeClr val="bg1"/>
            </a:solidFill>
          </a:ln>
        </p:spPr>
      </p:pic>
      <p:pic>
        <p:nvPicPr>
          <p:cNvPr id="21" name="Picture 20">
            <a:extLst>
              <a:ext uri="{FF2B5EF4-FFF2-40B4-BE49-F238E27FC236}">
                <a16:creationId xmlns:a16="http://schemas.microsoft.com/office/drawing/2014/main" id="{3C9A0EFB-244F-4E8B-ACCA-27907EAAE507}"/>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931515" y="2787471"/>
            <a:ext cx="2034259" cy="3992370"/>
          </a:xfrm>
          <a:prstGeom prst="rect">
            <a:avLst/>
          </a:prstGeom>
        </p:spPr>
      </p:pic>
      <p:pic>
        <p:nvPicPr>
          <p:cNvPr id="31" name="Picture 30">
            <a:extLst>
              <a:ext uri="{FF2B5EF4-FFF2-40B4-BE49-F238E27FC236}">
                <a16:creationId xmlns:a16="http://schemas.microsoft.com/office/drawing/2014/main" id="{0DEE4E5D-D141-4BB5-94A3-CFF639D44D11}"/>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772767" y="2710722"/>
            <a:ext cx="1306179" cy="4102199"/>
          </a:xfrm>
          <a:prstGeom prst="rect">
            <a:avLst/>
          </a:prstGeom>
        </p:spPr>
      </p:pic>
    </p:spTree>
    <p:extLst>
      <p:ext uri="{BB962C8B-B14F-4D97-AF65-F5344CB8AC3E}">
        <p14:creationId xmlns:p14="http://schemas.microsoft.com/office/powerpoint/2010/main" val="311611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sultancy Services Team">
    <p:bg>
      <p:bgPr>
        <a:solidFill>
          <a:schemeClr val="bg1"/>
        </a:solidFill>
        <a:effectLst/>
      </p:bgPr>
    </p:bg>
    <p:spTree>
      <p:nvGrpSpPr>
        <p:cNvPr id="1" name=""/>
        <p:cNvGrpSpPr/>
        <p:nvPr/>
      </p:nvGrpSpPr>
      <p:grpSpPr>
        <a:xfrm>
          <a:off x="0" y="0"/>
          <a:ext cx="0" cy="0"/>
          <a:chOff x="0" y="0"/>
          <a:chExt cx="0" cy="0"/>
        </a:xfrm>
      </p:grpSpPr>
      <p:pic>
        <p:nvPicPr>
          <p:cNvPr id="15" name="Picture 4" descr="http://www.gbbuk.com/wp-content/uploads/2012/10/CharteredEngineerC3.png">
            <a:extLst>
              <a:ext uri="{FF2B5EF4-FFF2-40B4-BE49-F238E27FC236}">
                <a16:creationId xmlns:a16="http://schemas.microsoft.com/office/drawing/2014/main" id="{799A18BD-B668-4977-ABCB-0C4B370D568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442" y="538400"/>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mhalliday.co.uk/wp/wp-content/uploads/2014/09/mbcs-logo-colour-small.png">
            <a:extLst>
              <a:ext uri="{FF2B5EF4-FFF2-40B4-BE49-F238E27FC236}">
                <a16:creationId xmlns:a16="http://schemas.microsoft.com/office/drawing/2014/main" id="{F970B55D-75D4-449D-B355-737A42774729}"/>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313"/>
          <a:stretch/>
        </p:blipFill>
        <p:spPr bwMode="auto">
          <a:xfrm>
            <a:off x="9891193" y="538400"/>
            <a:ext cx="1919365" cy="94745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FC205FB-A323-4A41-8D98-CF55F23C8ED0}"/>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Consultancy Services</a:t>
            </a:r>
            <a:endParaRPr lang="en-GB" sz="4400">
              <a:solidFill>
                <a:srgbClr val="21B9EC"/>
              </a:solidFill>
              <a:latin typeface="+mj-lt"/>
            </a:endParaRPr>
          </a:p>
        </p:txBody>
      </p:sp>
      <p:pic>
        <p:nvPicPr>
          <p:cNvPr id="11" name="Picture 10">
            <a:extLst>
              <a:ext uri="{FF2B5EF4-FFF2-40B4-BE49-F238E27FC236}">
                <a16:creationId xmlns:a16="http://schemas.microsoft.com/office/drawing/2014/main" id="{3EE87021-67B4-4D49-84FA-A2305E7B50A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158" t="9328" r="20582" b="5301"/>
          <a:stretch/>
        </p:blipFill>
        <p:spPr>
          <a:xfrm>
            <a:off x="6220040" y="1837112"/>
            <a:ext cx="1782252" cy="4897629"/>
          </a:xfrm>
          <a:prstGeom prst="rect">
            <a:avLst/>
          </a:prstGeom>
        </p:spPr>
      </p:pic>
      <p:pic>
        <p:nvPicPr>
          <p:cNvPr id="12" name="Picture 11" descr="A picture containing clothing&#10;&#10;Description generated with very high confidence">
            <a:extLst>
              <a:ext uri="{FF2B5EF4-FFF2-40B4-BE49-F238E27FC236}">
                <a16:creationId xmlns:a16="http://schemas.microsoft.com/office/drawing/2014/main" id="{B3EBE884-7B9C-46A8-9FA8-3DDC666A1A0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280067" y="1768895"/>
            <a:ext cx="2691895" cy="4907949"/>
          </a:xfrm>
          <a:prstGeom prst="rect">
            <a:avLst/>
          </a:prstGeom>
        </p:spPr>
      </p:pic>
      <p:pic>
        <p:nvPicPr>
          <p:cNvPr id="14" name="Picture 13">
            <a:extLst>
              <a:ext uri="{FF2B5EF4-FFF2-40B4-BE49-F238E27FC236}">
                <a16:creationId xmlns:a16="http://schemas.microsoft.com/office/drawing/2014/main" id="{7DCB4081-416F-4533-A5E8-A3C75EA0BC5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009957" y="5805491"/>
            <a:ext cx="525714" cy="876190"/>
          </a:xfrm>
          <a:prstGeom prst="rect">
            <a:avLst/>
          </a:prstGeom>
          <a:ln w="12700">
            <a:solidFill>
              <a:schemeClr val="bg1"/>
            </a:solidFill>
          </a:ln>
        </p:spPr>
      </p:pic>
      <p:pic>
        <p:nvPicPr>
          <p:cNvPr id="18" name="Picture 17">
            <a:extLst>
              <a:ext uri="{FF2B5EF4-FFF2-40B4-BE49-F238E27FC236}">
                <a16:creationId xmlns:a16="http://schemas.microsoft.com/office/drawing/2014/main" id="{AFF551BA-F9DD-4B9B-8096-DF7DAA1A0DE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353038" y="1837112"/>
            <a:ext cx="1782252" cy="4897629"/>
          </a:xfrm>
          <a:prstGeom prst="rect">
            <a:avLst/>
          </a:prstGeom>
        </p:spPr>
      </p:pic>
      <p:pic>
        <p:nvPicPr>
          <p:cNvPr id="24" name="Picture 23" descr="A close up of a mask&#10;&#10;Description generated with high confidence">
            <a:extLst>
              <a:ext uri="{FF2B5EF4-FFF2-40B4-BE49-F238E27FC236}">
                <a16:creationId xmlns:a16="http://schemas.microsoft.com/office/drawing/2014/main" id="{6CD7FD4F-EFEB-4717-B9D5-FE8FAEBB4425}"/>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483848" y="1837111"/>
            <a:ext cx="1682917" cy="4897629"/>
          </a:xfrm>
          <a:prstGeom prst="rect">
            <a:avLst/>
          </a:prstGeom>
        </p:spPr>
      </p:pic>
      <p:pic>
        <p:nvPicPr>
          <p:cNvPr id="25" name="Picture 24">
            <a:extLst>
              <a:ext uri="{FF2B5EF4-FFF2-40B4-BE49-F238E27FC236}">
                <a16:creationId xmlns:a16="http://schemas.microsoft.com/office/drawing/2014/main" id="{E2C0C667-D913-4197-8C3A-C96F9E4E69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582879" y="5800654"/>
            <a:ext cx="525714" cy="876190"/>
          </a:xfrm>
          <a:prstGeom prst="rect">
            <a:avLst/>
          </a:prstGeom>
          <a:ln w="12700">
            <a:solidFill>
              <a:schemeClr val="bg1"/>
            </a:solidFill>
          </a:ln>
        </p:spPr>
      </p:pic>
      <p:pic>
        <p:nvPicPr>
          <p:cNvPr id="13" name="Picture 12">
            <a:extLst>
              <a:ext uri="{FF2B5EF4-FFF2-40B4-BE49-F238E27FC236}">
                <a16:creationId xmlns:a16="http://schemas.microsoft.com/office/drawing/2014/main" id="{8BE076B3-10EA-4192-A3F0-6B8534E5984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597716" y="5800654"/>
            <a:ext cx="525714" cy="876190"/>
          </a:xfrm>
          <a:prstGeom prst="rect">
            <a:avLst/>
          </a:prstGeom>
          <a:ln w="12700">
            <a:solidFill>
              <a:schemeClr val="bg1"/>
            </a:solidFill>
          </a:ln>
        </p:spPr>
      </p:pic>
    </p:spTree>
    <p:extLst>
      <p:ext uri="{BB962C8B-B14F-4D97-AF65-F5344CB8AC3E}">
        <p14:creationId xmlns:p14="http://schemas.microsoft.com/office/powerpoint/2010/main" val="383862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upport Engineering Test">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5A48BF-BB33-4A26-A651-3A17AFF9A8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63" t="7490" r="21644" b="4784"/>
          <a:stretch/>
        </p:blipFill>
        <p:spPr>
          <a:xfrm>
            <a:off x="4150359" y="1928554"/>
            <a:ext cx="1580726" cy="4800306"/>
          </a:xfrm>
          <a:prstGeom prst="rect">
            <a:avLst/>
          </a:prstGeom>
        </p:spPr>
      </p:pic>
      <p:pic>
        <p:nvPicPr>
          <p:cNvPr id="16" name="Picture 15">
            <a:extLst>
              <a:ext uri="{FF2B5EF4-FFF2-40B4-BE49-F238E27FC236}">
                <a16:creationId xmlns:a16="http://schemas.microsoft.com/office/drawing/2014/main" id="{248C7925-3446-458A-9583-FE2161786A9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1043" t="5699" r="22981" b="5041"/>
          <a:stretch/>
        </p:blipFill>
        <p:spPr>
          <a:xfrm>
            <a:off x="5870215" y="1845426"/>
            <a:ext cx="1553050" cy="4883434"/>
          </a:xfrm>
          <a:prstGeom prst="rect">
            <a:avLst/>
          </a:prstGeom>
        </p:spPr>
      </p:pic>
      <p:pic>
        <p:nvPicPr>
          <p:cNvPr id="26" name="Picture 25">
            <a:extLst>
              <a:ext uri="{FF2B5EF4-FFF2-40B4-BE49-F238E27FC236}">
                <a16:creationId xmlns:a16="http://schemas.microsoft.com/office/drawing/2014/main" id="{4C471423-A3BF-4C92-9D98-A33AB77532B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99021" y="1990940"/>
            <a:ext cx="2190650" cy="4737919"/>
          </a:xfrm>
          <a:prstGeom prst="rect">
            <a:avLst/>
          </a:prstGeom>
        </p:spPr>
      </p:pic>
      <p:pic>
        <p:nvPicPr>
          <p:cNvPr id="27" name="Picture 26">
            <a:extLst>
              <a:ext uri="{FF2B5EF4-FFF2-40B4-BE49-F238E27FC236}">
                <a16:creationId xmlns:a16="http://schemas.microsoft.com/office/drawing/2014/main" id="{800C0BFD-614F-4266-A83F-00926151B6E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63232" y="582602"/>
            <a:ext cx="1343238" cy="922295"/>
          </a:xfrm>
          <a:prstGeom prst="rect">
            <a:avLst/>
          </a:prstGeom>
        </p:spPr>
      </p:pic>
      <p:pic>
        <p:nvPicPr>
          <p:cNvPr id="28" name="Picture 2" descr="http://www.mhalliday.co.uk/wp/wp-content/uploads/2014/09/mbcs-logo-colour-small.png">
            <a:extLst>
              <a:ext uri="{FF2B5EF4-FFF2-40B4-BE49-F238E27FC236}">
                <a16:creationId xmlns:a16="http://schemas.microsoft.com/office/drawing/2014/main" id="{8D36FD85-3C95-4052-843E-61BC6656399B}"/>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r="6313"/>
          <a:stretch/>
        </p:blipFill>
        <p:spPr bwMode="auto">
          <a:xfrm>
            <a:off x="9999365" y="526423"/>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BA9073C-35BF-4832-A9CA-D2DB9D01DFA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312740" y="2037042"/>
            <a:ext cx="1676111" cy="4691817"/>
          </a:xfrm>
          <a:prstGeom prst="rect">
            <a:avLst/>
          </a:prstGeom>
        </p:spPr>
      </p:pic>
      <p:sp>
        <p:nvSpPr>
          <p:cNvPr id="30" name="TextBox 29">
            <a:extLst>
              <a:ext uri="{FF2B5EF4-FFF2-40B4-BE49-F238E27FC236}">
                <a16:creationId xmlns:a16="http://schemas.microsoft.com/office/drawing/2014/main" id="{5FCB6D00-459C-4FC8-90A0-AF529DC3E672}"/>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Support, Engineering &amp; Test</a:t>
            </a:r>
            <a:endParaRPr lang="en-GB" sz="4400">
              <a:solidFill>
                <a:srgbClr val="21B9EC"/>
              </a:solidFill>
              <a:latin typeface="+mj-lt"/>
            </a:endParaRPr>
          </a:p>
        </p:txBody>
      </p:sp>
      <p:pic>
        <p:nvPicPr>
          <p:cNvPr id="13" name="Picture 12" descr="A close up of a mans face&#10;&#10;Description generated with high confidence">
            <a:extLst>
              <a:ext uri="{FF2B5EF4-FFF2-40B4-BE49-F238E27FC236}">
                <a16:creationId xmlns:a16="http://schemas.microsoft.com/office/drawing/2014/main" id="{7789530F-5846-4028-A6C9-4898ABBC6024}"/>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t="-1" b="-2064"/>
          <a:stretch/>
        </p:blipFill>
        <p:spPr>
          <a:xfrm>
            <a:off x="7615130" y="2037042"/>
            <a:ext cx="1817689" cy="4790472"/>
          </a:xfrm>
          <a:prstGeom prst="rect">
            <a:avLst/>
          </a:prstGeom>
        </p:spPr>
      </p:pic>
      <p:pic>
        <p:nvPicPr>
          <p:cNvPr id="14" name="Picture 13">
            <a:extLst>
              <a:ext uri="{FF2B5EF4-FFF2-40B4-BE49-F238E27FC236}">
                <a16:creationId xmlns:a16="http://schemas.microsoft.com/office/drawing/2014/main" id="{65A5C79B-3489-4B8C-BB53-BC54E56AF796}"/>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5785" t="6860" r="19770" b="4252"/>
          <a:stretch/>
        </p:blipFill>
        <p:spPr>
          <a:xfrm>
            <a:off x="380480" y="1865819"/>
            <a:ext cx="1788001" cy="4863040"/>
          </a:xfrm>
          <a:prstGeom prst="rect">
            <a:avLst/>
          </a:prstGeom>
        </p:spPr>
      </p:pic>
      <p:pic>
        <p:nvPicPr>
          <p:cNvPr id="15" name="Picture 14">
            <a:extLst>
              <a:ext uri="{FF2B5EF4-FFF2-40B4-BE49-F238E27FC236}">
                <a16:creationId xmlns:a16="http://schemas.microsoft.com/office/drawing/2014/main" id="{A4FE737B-BCB3-4661-8E77-C46C3EAE241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625518" y="5810328"/>
            <a:ext cx="525714" cy="876190"/>
          </a:xfrm>
          <a:prstGeom prst="rect">
            <a:avLst/>
          </a:prstGeom>
          <a:ln w="12700">
            <a:solidFill>
              <a:schemeClr val="bg1"/>
            </a:solidFill>
          </a:ln>
        </p:spPr>
      </p:pic>
    </p:spTree>
    <p:extLst>
      <p:ext uri="{BB962C8B-B14F-4D97-AF65-F5344CB8AC3E}">
        <p14:creationId xmlns:p14="http://schemas.microsoft.com/office/powerpoint/2010/main" val="307695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 Office 365">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01CD5A0-D459-4585-8795-D4C00976ECA6}"/>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54C0487C-B445-47BF-8B6F-02975D3B8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8196"/>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96F963C0-2C1A-4D1B-9D74-6B3AF4288EE8}"/>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0F106E4E-B771-4321-8217-E4D5B1C4DA45}"/>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385694044"/>
      </p:ext>
    </p:extLst>
  </p:cSld>
  <p:clrMapOvr>
    <a:masterClrMapping/>
  </p:clrMapOvr>
  <p:transition spd="slow">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sign and IT Teams">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78FA947-B534-4519-91F5-32745FE079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75315" y="1321324"/>
            <a:ext cx="2854006" cy="5627808"/>
          </a:xfrm>
          <a:prstGeom prst="rect">
            <a:avLst/>
          </a:prstGeom>
        </p:spPr>
      </p:pic>
      <p:pic>
        <p:nvPicPr>
          <p:cNvPr id="21" name="Picture 20">
            <a:extLst>
              <a:ext uri="{FF2B5EF4-FFF2-40B4-BE49-F238E27FC236}">
                <a16:creationId xmlns:a16="http://schemas.microsoft.com/office/drawing/2014/main" id="{5A52E40C-36B1-4F86-AB41-F5293281250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8033" r="15420"/>
          <a:stretch/>
        </p:blipFill>
        <p:spPr>
          <a:xfrm>
            <a:off x="8707411" y="1597371"/>
            <a:ext cx="2528126" cy="5370811"/>
          </a:xfrm>
          <a:prstGeom prst="rect">
            <a:avLst/>
          </a:prstGeom>
        </p:spPr>
      </p:pic>
      <p:sp>
        <p:nvSpPr>
          <p:cNvPr id="14" name="TextBox 13">
            <a:extLst>
              <a:ext uri="{FF2B5EF4-FFF2-40B4-BE49-F238E27FC236}">
                <a16:creationId xmlns:a16="http://schemas.microsoft.com/office/drawing/2014/main" id="{877AD894-4B0A-4952-A6F3-F572306D25D8}"/>
              </a:ext>
            </a:extLst>
          </p:cNvPr>
          <p:cNvSpPr txBox="1"/>
          <p:nvPr userDrawn="1"/>
        </p:nvSpPr>
        <p:spPr>
          <a:xfrm>
            <a:off x="516693" y="678996"/>
            <a:ext cx="5357014" cy="769441"/>
          </a:xfrm>
          <a:prstGeom prst="rect">
            <a:avLst/>
          </a:prstGeom>
          <a:noFill/>
        </p:spPr>
        <p:txBody>
          <a:bodyPr wrap="square" rtlCol="0">
            <a:spAutoFit/>
          </a:bodyPr>
          <a:lstStyle/>
          <a:p>
            <a:pPr algn="ctr"/>
            <a:r>
              <a:rPr lang="en-US" sz="4400">
                <a:solidFill>
                  <a:srgbClr val="21B9EC"/>
                </a:solidFill>
                <a:latin typeface="+mj-lt"/>
              </a:rPr>
              <a:t>Creative Design</a:t>
            </a:r>
            <a:endParaRPr lang="en-GB" sz="4400">
              <a:solidFill>
                <a:srgbClr val="21B9EC"/>
              </a:solidFill>
              <a:latin typeface="+mj-lt"/>
            </a:endParaRPr>
          </a:p>
        </p:txBody>
      </p:sp>
      <p:sp>
        <p:nvSpPr>
          <p:cNvPr id="15" name="TextBox 14">
            <a:extLst>
              <a:ext uri="{FF2B5EF4-FFF2-40B4-BE49-F238E27FC236}">
                <a16:creationId xmlns:a16="http://schemas.microsoft.com/office/drawing/2014/main" id="{D6DCB257-A8BF-45DA-8859-46A6F2BD6797}"/>
              </a:ext>
            </a:extLst>
          </p:cNvPr>
          <p:cNvSpPr txBox="1"/>
          <p:nvPr userDrawn="1"/>
        </p:nvSpPr>
        <p:spPr>
          <a:xfrm>
            <a:off x="7599623" y="678997"/>
            <a:ext cx="2804068" cy="769441"/>
          </a:xfrm>
          <a:prstGeom prst="rect">
            <a:avLst/>
          </a:prstGeom>
          <a:noFill/>
        </p:spPr>
        <p:txBody>
          <a:bodyPr wrap="square" rtlCol="0">
            <a:spAutoFit/>
          </a:bodyPr>
          <a:lstStyle/>
          <a:p>
            <a:pPr algn="ctr"/>
            <a:r>
              <a:rPr lang="en-US" sz="4400">
                <a:solidFill>
                  <a:srgbClr val="21B9EC"/>
                </a:solidFill>
                <a:latin typeface="+mj-lt"/>
              </a:rPr>
              <a:t>IT</a:t>
            </a:r>
            <a:endParaRPr lang="en-GB" sz="4400">
              <a:solidFill>
                <a:srgbClr val="21B9EC"/>
              </a:solidFill>
              <a:latin typeface="+mj-lt"/>
            </a:endParaRPr>
          </a:p>
        </p:txBody>
      </p:sp>
      <p:pic>
        <p:nvPicPr>
          <p:cNvPr id="25" name="Picture 24">
            <a:extLst>
              <a:ext uri="{FF2B5EF4-FFF2-40B4-BE49-F238E27FC236}">
                <a16:creationId xmlns:a16="http://schemas.microsoft.com/office/drawing/2014/main" id="{4509E682-B1D1-44A4-922D-D8051E5146B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63878" y="5810328"/>
            <a:ext cx="525714" cy="876190"/>
          </a:xfrm>
          <a:prstGeom prst="rect">
            <a:avLst/>
          </a:prstGeom>
          <a:ln w="12700">
            <a:solidFill>
              <a:schemeClr val="bg1"/>
            </a:solidFill>
          </a:ln>
        </p:spPr>
      </p:pic>
      <p:pic>
        <p:nvPicPr>
          <p:cNvPr id="3" name="Picture 2">
            <a:extLst>
              <a:ext uri="{FF2B5EF4-FFF2-40B4-BE49-F238E27FC236}">
                <a16:creationId xmlns:a16="http://schemas.microsoft.com/office/drawing/2014/main" id="{60D0F283-089C-49EB-85B3-0ED09F08F4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45411" y="1497747"/>
            <a:ext cx="3994873" cy="5647693"/>
          </a:xfrm>
          <a:prstGeom prst="rect">
            <a:avLst/>
          </a:prstGeom>
        </p:spPr>
      </p:pic>
    </p:spTree>
    <p:extLst>
      <p:ext uri="{BB962C8B-B14F-4D97-AF65-F5344CB8AC3E}">
        <p14:creationId xmlns:p14="http://schemas.microsoft.com/office/powerpoint/2010/main" val="361860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6100"/>
            <a:ext cx="10515600" cy="5747124"/>
          </a:xfrm>
          <a:prstGeom prst="rect">
            <a:avLst/>
          </a:prstGeom>
        </p:spPr>
        <p:txBody>
          <a:bodyPr anchor="ctr">
            <a:normAutofit/>
          </a:bodyPr>
          <a:lstStyle>
            <a:lvl1pPr>
              <a:lnSpc>
                <a:spcPct val="125000"/>
              </a:lnSpc>
              <a:defRPr sz="44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23999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userDrawn="1"/>
        </p:nvSpPr>
        <p:spPr>
          <a:xfrm>
            <a:off x="0" y="224119"/>
            <a:ext cx="12192000" cy="6490450"/>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06428B4-A13D-4C53-847F-E8E0DE721A3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1063752"/>
            <a:ext cx="12192000" cy="5794248"/>
          </a:xfrm>
          <a:prstGeom prst="rect">
            <a:avLst/>
          </a:prstGeom>
        </p:spPr>
      </p:pic>
      <p:sp>
        <p:nvSpPr>
          <p:cNvPr id="14" name="Title 1">
            <a:extLst>
              <a:ext uri="{FF2B5EF4-FFF2-40B4-BE49-F238E27FC236}">
                <a16:creationId xmlns:a16="http://schemas.microsoft.com/office/drawing/2014/main" id="{3E607E9D-F2D5-4E4A-A958-DBC569F40154}"/>
              </a:ext>
            </a:extLst>
          </p:cNvPr>
          <p:cNvSpPr>
            <a:spLocks noGrp="1"/>
          </p:cNvSpPr>
          <p:nvPr>
            <p:ph type="title" hasCustomPrompt="1"/>
          </p:nvPr>
        </p:nvSpPr>
        <p:spPr>
          <a:xfrm>
            <a:off x="838200" y="555812"/>
            <a:ext cx="10515600" cy="3504452"/>
          </a:xfrm>
          <a:prstGeom prst="rect">
            <a:avLst/>
          </a:prstGeom>
        </p:spPr>
        <p:txBody>
          <a:bodyPr anchor="ctr">
            <a:normAutofit/>
          </a:bodyPr>
          <a:lstStyle>
            <a:lvl1pPr>
              <a:lnSpc>
                <a:spcPct val="125000"/>
              </a:lnSpc>
              <a:defRPr sz="4400">
                <a:solidFill>
                  <a:schemeClr val="bg1"/>
                </a:solidFill>
              </a:defRPr>
            </a:lvl1pPr>
          </a:lstStyle>
          <a:p>
            <a:r>
              <a:rPr lang="en-US" dirty="0"/>
              <a:t>Click to edit Agenda</a:t>
            </a:r>
            <a:endParaRPr lang="en-GB" dirty="0"/>
          </a:p>
        </p:txBody>
      </p:sp>
    </p:spTree>
    <p:extLst>
      <p:ext uri="{BB962C8B-B14F-4D97-AF65-F5344CB8AC3E}">
        <p14:creationId xmlns:p14="http://schemas.microsoft.com/office/powerpoint/2010/main" val="264776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0642F9-9403-4943-96D1-52A2A22818F6}"/>
              </a:ext>
            </a:extLst>
          </p:cNvPr>
          <p:cNvSpPr>
            <a:spLocks noGrp="1"/>
          </p:cNvSpPr>
          <p:nvPr>
            <p:ph type="title"/>
          </p:nvPr>
        </p:nvSpPr>
        <p:spPr>
          <a:xfrm>
            <a:off x="1559859" y="2141208"/>
            <a:ext cx="9054353" cy="1946697"/>
          </a:xfrm>
          <a:prstGeom prst="rect">
            <a:avLst/>
          </a:prstGeom>
        </p:spPr>
        <p:txBody>
          <a:bodyPr anchor="ctr">
            <a:normAutofit/>
          </a:bodyPr>
          <a:lstStyle>
            <a:lvl1pPr algn="ctr">
              <a:defRPr sz="4400">
                <a:solidFill>
                  <a:srgbClr val="404040"/>
                </a:solidFill>
              </a:defRPr>
            </a:lvl1pPr>
          </a:lstStyle>
          <a:p>
            <a:r>
              <a:rPr lang="en-US"/>
              <a:t>Click to edit Master title style</a:t>
            </a:r>
            <a:endParaRPr lang="en-GB" dirty="0"/>
          </a:p>
        </p:txBody>
      </p:sp>
      <p:sp>
        <p:nvSpPr>
          <p:cNvPr id="5" name="Text Placeholder 2">
            <a:extLst>
              <a:ext uri="{FF2B5EF4-FFF2-40B4-BE49-F238E27FC236}">
                <a16:creationId xmlns:a16="http://schemas.microsoft.com/office/drawing/2014/main" id="{8C078E42-1FAB-4120-BE37-D87EC4289828}"/>
              </a:ext>
            </a:extLst>
          </p:cNvPr>
          <p:cNvSpPr>
            <a:spLocks noGrp="1"/>
          </p:cNvSpPr>
          <p:nvPr>
            <p:ph type="body" idx="1" hasCustomPrompt="1"/>
          </p:nvPr>
        </p:nvSpPr>
        <p:spPr>
          <a:xfrm>
            <a:off x="1559859" y="4285978"/>
            <a:ext cx="9054353" cy="560696"/>
          </a:xfrm>
          <a:prstGeom prst="rect">
            <a:avLst/>
          </a:prstGeom>
        </p:spPr>
        <p:txBody>
          <a:bodyPr>
            <a:normAutofit/>
          </a:bodyPr>
          <a:lstStyle>
            <a:lvl1pPr marL="0" indent="0" algn="ctr">
              <a:buNone/>
              <a:defRPr sz="3200" i="1" baseline="0">
                <a:solidFill>
                  <a:schemeClr val="accent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citation</a:t>
            </a:r>
          </a:p>
        </p:txBody>
      </p:sp>
      <p:sp>
        <p:nvSpPr>
          <p:cNvPr id="6" name="TextBox 5">
            <a:extLst>
              <a:ext uri="{FF2B5EF4-FFF2-40B4-BE49-F238E27FC236}">
                <a16:creationId xmlns:a16="http://schemas.microsoft.com/office/drawing/2014/main" id="{C24F5B03-E710-4670-85A7-B7DFDD83229B}"/>
              </a:ext>
            </a:extLst>
          </p:cNvPr>
          <p:cNvSpPr txBox="1"/>
          <p:nvPr userDrawn="1"/>
        </p:nvSpPr>
        <p:spPr>
          <a:xfrm>
            <a:off x="653934" y="1769377"/>
            <a:ext cx="1201758" cy="2215991"/>
          </a:xfrm>
          <a:prstGeom prst="rect">
            <a:avLst/>
          </a:prstGeom>
          <a:noFill/>
        </p:spPr>
        <p:txBody>
          <a:bodyPr wrap="square" rtlCol="0" anchor="t">
            <a:spAutoFit/>
          </a:bodyPr>
          <a:lstStyle/>
          <a:p>
            <a:r>
              <a:rPr lang="en-GB" sz="13800" dirty="0">
                <a:solidFill>
                  <a:schemeClr val="accent2"/>
                </a:solidFill>
                <a:latin typeface="Arial Rounded MT Bold" panose="020F0704030504030204" pitchFamily="34" charset="0"/>
                <a:cs typeface="Segoe UI" panose="020B0502040204020203" pitchFamily="34" charset="0"/>
              </a:rPr>
              <a:t>“</a:t>
            </a:r>
          </a:p>
        </p:txBody>
      </p:sp>
      <p:sp>
        <p:nvSpPr>
          <p:cNvPr id="7" name="TextBox 6">
            <a:extLst>
              <a:ext uri="{FF2B5EF4-FFF2-40B4-BE49-F238E27FC236}">
                <a16:creationId xmlns:a16="http://schemas.microsoft.com/office/drawing/2014/main" id="{5F370A25-06B1-4183-80DD-2234671A6187}"/>
              </a:ext>
            </a:extLst>
          </p:cNvPr>
          <p:cNvSpPr txBox="1"/>
          <p:nvPr userDrawn="1"/>
        </p:nvSpPr>
        <p:spPr>
          <a:xfrm rot="10800000">
            <a:off x="10327370" y="2348663"/>
            <a:ext cx="1201758" cy="2215991"/>
          </a:xfrm>
          <a:prstGeom prst="rect">
            <a:avLst/>
          </a:prstGeom>
          <a:noFill/>
        </p:spPr>
        <p:txBody>
          <a:bodyPr wrap="square" rtlCol="0" anchor="t">
            <a:spAutoFit/>
          </a:bodyPr>
          <a:lstStyle/>
          <a:p>
            <a:r>
              <a:rPr lang="en-GB" sz="13800" dirty="0">
                <a:solidFill>
                  <a:schemeClr val="accent2"/>
                </a:solidFill>
                <a:latin typeface="Arial Rounded MT Bold" panose="020F0704030504030204" pitchFamily="34" charset="0"/>
                <a:cs typeface="Segoe UI" panose="020B0502040204020203" pitchFamily="34" charset="0"/>
              </a:rPr>
              <a:t>“</a:t>
            </a:r>
          </a:p>
        </p:txBody>
      </p:sp>
    </p:spTree>
    <p:extLst>
      <p:ext uri="{BB962C8B-B14F-4D97-AF65-F5344CB8AC3E}">
        <p14:creationId xmlns:p14="http://schemas.microsoft.com/office/powerpoint/2010/main" val="99429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userDrawn="1"/>
        </p:nvSpPr>
        <p:spPr>
          <a:xfrm>
            <a:off x="0" y="233082"/>
            <a:ext cx="12192000" cy="6481483"/>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DA043E74-8E28-406E-9AC3-72420AEC985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 y="1063704"/>
            <a:ext cx="12192100" cy="5794296"/>
          </a:xfrm>
          <a:prstGeom prst="rect">
            <a:avLst/>
          </a:prstGeom>
        </p:spPr>
      </p:pic>
      <p:sp>
        <p:nvSpPr>
          <p:cNvPr id="10" name="Title 1">
            <a:extLst>
              <a:ext uri="{FF2B5EF4-FFF2-40B4-BE49-F238E27FC236}">
                <a16:creationId xmlns:a16="http://schemas.microsoft.com/office/drawing/2014/main" id="{596F72CE-91E5-4B36-8EFE-B2346C7BE3C6}"/>
              </a:ext>
            </a:extLst>
          </p:cNvPr>
          <p:cNvSpPr>
            <a:spLocks noGrp="1"/>
          </p:cNvSpPr>
          <p:nvPr userDrawn="1">
            <p:ph type="title"/>
          </p:nvPr>
        </p:nvSpPr>
        <p:spPr>
          <a:xfrm>
            <a:off x="1559859" y="814431"/>
            <a:ext cx="9054353" cy="1946697"/>
          </a:xfrm>
          <a:prstGeom prst="rect">
            <a:avLst/>
          </a:prstGeom>
        </p:spPr>
        <p:txBody>
          <a:bodyPr anchor="ctr">
            <a:normAutofit/>
          </a:bodyPr>
          <a:lstStyle>
            <a:lvl1pPr algn="ctr">
              <a:defRPr sz="44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B90F2D10-0255-4C9D-829D-414BFD35DA6B}"/>
              </a:ext>
            </a:extLst>
          </p:cNvPr>
          <p:cNvSpPr>
            <a:spLocks noGrp="1"/>
          </p:cNvSpPr>
          <p:nvPr userDrawn="1">
            <p:ph type="body" idx="1" hasCustomPrompt="1"/>
          </p:nvPr>
        </p:nvSpPr>
        <p:spPr>
          <a:xfrm>
            <a:off x="1559859" y="2959201"/>
            <a:ext cx="9054353" cy="560696"/>
          </a:xfrm>
          <a:prstGeom prst="rect">
            <a:avLst/>
          </a:prstGeom>
        </p:spPr>
        <p:txBody>
          <a:bodyPr>
            <a:normAutofit/>
          </a:bodyPr>
          <a:lstStyle>
            <a:lvl1pPr marL="0" indent="0" algn="ctr">
              <a:buNone/>
              <a:defRPr sz="3200" i="1"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citation</a:t>
            </a:r>
          </a:p>
        </p:txBody>
      </p:sp>
      <p:sp>
        <p:nvSpPr>
          <p:cNvPr id="7" name="TextBox 6">
            <a:extLst>
              <a:ext uri="{FF2B5EF4-FFF2-40B4-BE49-F238E27FC236}">
                <a16:creationId xmlns:a16="http://schemas.microsoft.com/office/drawing/2014/main" id="{8C0DFB7D-4777-49A0-8AD5-1A4157601731}"/>
              </a:ext>
            </a:extLst>
          </p:cNvPr>
          <p:cNvSpPr txBox="1"/>
          <p:nvPr userDrawn="1"/>
        </p:nvSpPr>
        <p:spPr>
          <a:xfrm>
            <a:off x="653934" y="442600"/>
            <a:ext cx="1201758" cy="2215991"/>
          </a:xfrm>
          <a:prstGeom prst="rect">
            <a:avLst/>
          </a:prstGeom>
          <a:noFill/>
        </p:spPr>
        <p:txBody>
          <a:bodyPr wrap="square" rtlCol="0" anchor="t">
            <a:spAutoFit/>
          </a:bodyPr>
          <a:lstStyle/>
          <a:p>
            <a:r>
              <a:rPr lang="en-GB" sz="13800" dirty="0">
                <a:solidFill>
                  <a:schemeClr val="bg1"/>
                </a:solidFill>
                <a:latin typeface="Arial Rounded MT Bold" panose="020F0704030504030204"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0275768E-4B40-49CD-8136-A5BC01BAEDE8}"/>
              </a:ext>
            </a:extLst>
          </p:cNvPr>
          <p:cNvSpPr txBox="1"/>
          <p:nvPr userDrawn="1"/>
        </p:nvSpPr>
        <p:spPr>
          <a:xfrm rot="10800000">
            <a:off x="10327370" y="1021886"/>
            <a:ext cx="1201758" cy="2215991"/>
          </a:xfrm>
          <a:prstGeom prst="rect">
            <a:avLst/>
          </a:prstGeom>
          <a:noFill/>
        </p:spPr>
        <p:txBody>
          <a:bodyPr wrap="square" rtlCol="0" anchor="t">
            <a:spAutoFit/>
          </a:bodyPr>
          <a:lstStyle/>
          <a:p>
            <a:r>
              <a:rPr lang="en-GB" sz="13800" dirty="0">
                <a:solidFill>
                  <a:schemeClr val="bg1"/>
                </a:solidFill>
                <a:latin typeface="Arial Rounded MT Bold" panose="020F0704030504030204" pitchFamily="34" charset="0"/>
                <a:cs typeface="Segoe UI" panose="020B0502040204020203" pitchFamily="34" charset="0"/>
              </a:rPr>
              <a:t>“</a:t>
            </a:r>
          </a:p>
        </p:txBody>
      </p:sp>
    </p:spTree>
    <p:extLst>
      <p:ext uri="{BB962C8B-B14F-4D97-AF65-F5344CB8AC3E}">
        <p14:creationId xmlns:p14="http://schemas.microsoft.com/office/powerpoint/2010/main" val="334824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0"/>
            <a:ext cx="10515600" cy="1325563"/>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838200" y="2063750"/>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2063750"/>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0688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584200"/>
            <a:ext cx="10515600" cy="1325563"/>
          </a:xfrm>
          <a:prstGeom prst="rect">
            <a:avLst/>
          </a:prstGeom>
        </p:spPr>
        <p:txBody>
          <a:bodyPr/>
          <a:lstStyle/>
          <a:p>
            <a:r>
              <a:rPr lang="en-US"/>
              <a:t>Click to edit Master title style</a:t>
            </a:r>
            <a:endParaRPr lang="en-GB"/>
          </a:p>
        </p:txBody>
      </p:sp>
      <p:sp>
        <p:nvSpPr>
          <p:cNvPr id="3" name="Text Placeholder 2"/>
          <p:cNvSpPr>
            <a:spLocks noGrp="1"/>
          </p:cNvSpPr>
          <p:nvPr>
            <p:ph type="body" idx="1"/>
          </p:nvPr>
        </p:nvSpPr>
        <p:spPr>
          <a:xfrm>
            <a:off x="839788" y="1900238"/>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724150"/>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900238"/>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724150"/>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5705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65150"/>
            <a:ext cx="10515600" cy="1325563"/>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230818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39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userDrawn="1"/>
        </p:nvSpPr>
        <p:spPr>
          <a:xfrm>
            <a:off x="0" y="233083"/>
            <a:ext cx="12192000" cy="6499411"/>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097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 SharePoint">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AC388F2-450D-4957-92B4-5D3C45AF3D1C}"/>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A76DF90-2252-4620-BE92-523BBB9E4F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951"/>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ADA3D20F-4B8A-44DD-9C4D-15EDC33308C9}"/>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3CB03AAB-F6C3-4820-AB9F-B23A2F879883}"/>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236025612"/>
      </p:ext>
    </p:extLst>
  </p:cSld>
  <p:clrMapOvr>
    <a:masterClrMapping/>
  </p:clrMapOvr>
  <p:transition spd="slow">
    <p:push dir="u"/>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593725"/>
            <a:ext cx="10515600" cy="1325563"/>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838200" y="20542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9988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93725"/>
            <a:ext cx="2628900" cy="5811838"/>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5937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5376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e are hirin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B203EA4-B77F-4029-A828-90F558EA9DEF}"/>
              </a:ext>
            </a:extLst>
          </p:cNvPr>
          <p:cNvSpPr>
            <a:spLocks noGrp="1"/>
          </p:cNvSpPr>
          <p:nvPr>
            <p:ph idx="1" hasCustomPrompt="1"/>
          </p:nvPr>
        </p:nvSpPr>
        <p:spPr>
          <a:xfrm>
            <a:off x="838200" y="1812175"/>
            <a:ext cx="10515600" cy="1072341"/>
          </a:xfrm>
          <a:prstGeom prst="rect">
            <a:avLst/>
          </a:prstGeom>
        </p:spPr>
        <p:txBody>
          <a:bodyPr/>
          <a:lstStyle>
            <a:lvl1pPr marL="0" indent="0">
              <a:buNone/>
              <a:defRPr>
                <a:latin typeface="+mj-lt"/>
                <a:cs typeface="Segoe UI" panose="020B0502040204020203" pitchFamily="34" charset="0"/>
              </a:defRPr>
            </a:lvl1pPr>
          </a:lstStyle>
          <a:p>
            <a:pPr lvl="0"/>
            <a:r>
              <a:rPr lang="en-US"/>
              <a:t>Interested in a career at Black Marble?</a:t>
            </a:r>
          </a:p>
          <a:p>
            <a:pPr lvl="0"/>
            <a:r>
              <a:rPr lang="en-US"/>
              <a:t>Do you thrive on a challenge?</a:t>
            </a:r>
          </a:p>
        </p:txBody>
      </p:sp>
      <p:sp>
        <p:nvSpPr>
          <p:cNvPr id="11" name="Title 1">
            <a:extLst>
              <a:ext uri="{FF2B5EF4-FFF2-40B4-BE49-F238E27FC236}">
                <a16:creationId xmlns:a16="http://schemas.microsoft.com/office/drawing/2014/main" id="{A1E960F0-4ACB-4BF9-B4E8-630BAADA1303}"/>
              </a:ext>
            </a:extLst>
          </p:cNvPr>
          <p:cNvSpPr txBox="1">
            <a:spLocks/>
          </p:cNvSpPr>
          <p:nvPr userDrawn="1"/>
        </p:nvSpPr>
        <p:spPr>
          <a:xfrm>
            <a:off x="847724" y="583334"/>
            <a:ext cx="10506075" cy="11374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a:lstStyle>
          <a:p>
            <a:r>
              <a:rPr lang="en-US"/>
              <a:t>We are recruiting!</a:t>
            </a:r>
            <a:endParaRPr lang="en-GB"/>
          </a:p>
        </p:txBody>
      </p:sp>
      <p:sp>
        <p:nvSpPr>
          <p:cNvPr id="2" name="Rectangle 1">
            <a:extLst>
              <a:ext uri="{FF2B5EF4-FFF2-40B4-BE49-F238E27FC236}">
                <a16:creationId xmlns:a16="http://schemas.microsoft.com/office/drawing/2014/main" id="{883A057D-95FD-46D9-BC5E-3DFD04D8F928}"/>
              </a:ext>
            </a:extLst>
          </p:cNvPr>
          <p:cNvSpPr/>
          <p:nvPr userDrawn="1"/>
        </p:nvSpPr>
        <p:spPr>
          <a:xfrm>
            <a:off x="838199" y="2975956"/>
            <a:ext cx="10515599" cy="830997"/>
          </a:xfrm>
          <a:prstGeom prst="rect">
            <a:avLst/>
          </a:prstGeom>
        </p:spPr>
        <p:txBody>
          <a:bodyPr wrap="square">
            <a:spAutoFit/>
          </a:bodyPr>
          <a:lstStyle/>
          <a:p>
            <a:pPr lvl="0"/>
            <a:r>
              <a:rPr lang="en-US" sz="2400"/>
              <a:t>If you think you could add value to our team;</a:t>
            </a:r>
          </a:p>
          <a:p>
            <a:pPr lvl="0"/>
            <a:r>
              <a:rPr lang="en-US" sz="2400"/>
              <a:t>Please email your CV and covering letter to:</a:t>
            </a:r>
          </a:p>
        </p:txBody>
      </p:sp>
      <p:sp>
        <p:nvSpPr>
          <p:cNvPr id="13" name="TextBox 12">
            <a:extLst>
              <a:ext uri="{FF2B5EF4-FFF2-40B4-BE49-F238E27FC236}">
                <a16:creationId xmlns:a16="http://schemas.microsoft.com/office/drawing/2014/main" id="{20E404D4-B3AB-4D21-93EA-7959E13A3266}"/>
              </a:ext>
            </a:extLst>
          </p:cNvPr>
          <p:cNvSpPr txBox="1"/>
          <p:nvPr userDrawn="1"/>
        </p:nvSpPr>
        <p:spPr>
          <a:xfrm>
            <a:off x="1508792" y="4068703"/>
            <a:ext cx="259077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hr@blackmarble.com</a:t>
            </a:r>
          </a:p>
        </p:txBody>
      </p:sp>
      <p:pic>
        <p:nvPicPr>
          <p:cNvPr id="14" name="Picture 13">
            <a:extLst>
              <a:ext uri="{FF2B5EF4-FFF2-40B4-BE49-F238E27FC236}">
                <a16:creationId xmlns:a16="http://schemas.microsoft.com/office/drawing/2014/main" id="{234E239D-3B8A-443C-BC0A-FE56A2F6BF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919" y="4007031"/>
            <a:ext cx="525927" cy="525927"/>
          </a:xfrm>
          <a:prstGeom prst="rect">
            <a:avLst/>
          </a:prstGeom>
        </p:spPr>
      </p:pic>
    </p:spTree>
    <p:extLst>
      <p:ext uri="{BB962C8B-B14F-4D97-AF65-F5344CB8AC3E}">
        <p14:creationId xmlns:p14="http://schemas.microsoft.com/office/powerpoint/2010/main" val="341894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195861" y="3586300"/>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95861" y="5020172"/>
            <a:ext cx="2280406" cy="455303"/>
          </a:xfrm>
          <a:prstGeom prst="rect">
            <a:avLst/>
          </a:prstGeom>
        </p:spPr>
      </p:pic>
      <p:pic>
        <p:nvPicPr>
          <p:cNvPr id="16" name="Picture 15"/>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r="34011"/>
          <a:stretch/>
        </p:blipFill>
        <p:spPr bwMode="auto">
          <a:xfrm>
            <a:off x="1195861" y="1386515"/>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150976" y="4236734"/>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95861" y="2104299"/>
            <a:ext cx="3810000" cy="419100"/>
          </a:xfrm>
          <a:prstGeom prst="rect">
            <a:avLst/>
          </a:prstGeom>
        </p:spPr>
      </p:pic>
      <p:pic>
        <p:nvPicPr>
          <p:cNvPr id="23" name="Picture 2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95861" y="2882282"/>
            <a:ext cx="1538342" cy="432201"/>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96449" y="586464"/>
            <a:ext cx="1881313" cy="658558"/>
          </a:xfrm>
          <a:prstGeom prst="rect">
            <a:avLst/>
          </a:prstGeom>
        </p:spPr>
      </p:pic>
      <p:pic>
        <p:nvPicPr>
          <p:cNvPr id="4" name="Picture 3">
            <a:extLst>
              <a:ext uri="{FF2B5EF4-FFF2-40B4-BE49-F238E27FC236}">
                <a16:creationId xmlns:a16="http://schemas.microsoft.com/office/drawing/2014/main" id="{84D8D456-FF5E-4E9E-91D7-EFBB4E10342B}"/>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l="20835" t="-1379"/>
          <a:stretch/>
        </p:blipFill>
        <p:spPr>
          <a:xfrm>
            <a:off x="1747231" y="5698179"/>
            <a:ext cx="1598323" cy="511705"/>
          </a:xfrm>
          <a:prstGeom prst="rect">
            <a:avLst/>
          </a:prstGeom>
        </p:spPr>
      </p:pic>
      <p:pic>
        <p:nvPicPr>
          <p:cNvPr id="13" name="Picture 12">
            <a:extLst>
              <a:ext uri="{FF2B5EF4-FFF2-40B4-BE49-F238E27FC236}">
                <a16:creationId xmlns:a16="http://schemas.microsoft.com/office/drawing/2014/main" id="{700F2292-FB02-4477-9AC2-1A248BB6C224}"/>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t="-1379" r="79165"/>
          <a:stretch/>
        </p:blipFill>
        <p:spPr>
          <a:xfrm>
            <a:off x="1168565" y="5725475"/>
            <a:ext cx="420658" cy="511705"/>
          </a:xfrm>
          <a:prstGeom prst="rect">
            <a:avLst/>
          </a:prstGeom>
        </p:spPr>
      </p:pic>
      <p:pic>
        <p:nvPicPr>
          <p:cNvPr id="15" name="Picture 14">
            <a:extLst>
              <a:ext uri="{FF2B5EF4-FFF2-40B4-BE49-F238E27FC236}">
                <a16:creationId xmlns:a16="http://schemas.microsoft.com/office/drawing/2014/main" id="{52009265-F8B0-4C89-8536-C06CACC97C1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6513252" y="3829440"/>
            <a:ext cx="4352925" cy="1362075"/>
          </a:xfrm>
          <a:prstGeom prst="rect">
            <a:avLst/>
          </a:prstGeom>
        </p:spPr>
      </p:pic>
      <p:pic>
        <p:nvPicPr>
          <p:cNvPr id="19" name="Picture 18">
            <a:extLst>
              <a:ext uri="{FF2B5EF4-FFF2-40B4-BE49-F238E27FC236}">
                <a16:creationId xmlns:a16="http://schemas.microsoft.com/office/drawing/2014/main" id="{3B3C2C34-C330-4955-8D17-5EEBD8076999}"/>
              </a:ext>
            </a:extLst>
          </p:cNvPr>
          <p:cNvPicPr/>
          <p:nvPr userDrawn="1"/>
        </p:nvPicPr>
        <p:blipFill>
          <a:blip r:embed="rId11">
            <a:extLst>
              <a:ext uri="{28A0092B-C50C-407E-A947-70E740481C1C}">
                <a14:useLocalDpi xmlns:a14="http://schemas.microsoft.com/office/drawing/2010/main" val="0"/>
              </a:ext>
            </a:extLst>
          </a:blip>
          <a:stretch>
            <a:fillRect/>
          </a:stretch>
        </p:blipFill>
        <p:spPr>
          <a:xfrm>
            <a:off x="7702114" y="1656095"/>
            <a:ext cx="3084946" cy="1391888"/>
          </a:xfrm>
          <a:prstGeom prst="rect">
            <a:avLst/>
          </a:prstGeom>
        </p:spPr>
      </p:pic>
    </p:spTree>
    <p:extLst>
      <p:ext uri="{BB962C8B-B14F-4D97-AF65-F5344CB8AC3E}">
        <p14:creationId xmlns:p14="http://schemas.microsoft.com/office/powerpoint/2010/main" val="57867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9230F95-288E-44FD-8EDB-F414597163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13252" y="3829440"/>
            <a:ext cx="4352925" cy="1362075"/>
          </a:xfrm>
          <a:prstGeom prst="rect">
            <a:avLst/>
          </a:prstGeom>
        </p:spPr>
      </p:pic>
      <p:pic>
        <p:nvPicPr>
          <p:cNvPr id="18" name="Picture 17">
            <a:extLst>
              <a:ext uri="{FF2B5EF4-FFF2-40B4-BE49-F238E27FC236}">
                <a16:creationId xmlns:a16="http://schemas.microsoft.com/office/drawing/2014/main" id="{E07F0D8A-AFB2-40E9-A740-A4DF72C93CB4}"/>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7702114" y="1656095"/>
            <a:ext cx="3084946" cy="1391888"/>
          </a:xfrm>
          <a:prstGeom prst="rect">
            <a:avLst/>
          </a:prstGeom>
        </p:spPr>
      </p:pic>
      <p:grpSp>
        <p:nvGrpSpPr>
          <p:cNvPr id="3" name="Group 2">
            <a:extLst>
              <a:ext uri="{FF2B5EF4-FFF2-40B4-BE49-F238E27FC236}">
                <a16:creationId xmlns:a16="http://schemas.microsoft.com/office/drawing/2014/main" id="{D3AFBFB1-5CAF-4917-AFD5-3CBC80BC3D57}"/>
              </a:ext>
            </a:extLst>
          </p:cNvPr>
          <p:cNvGrpSpPr/>
          <p:nvPr userDrawn="1"/>
        </p:nvGrpSpPr>
        <p:grpSpPr>
          <a:xfrm>
            <a:off x="1291641" y="1529838"/>
            <a:ext cx="3499690" cy="3890817"/>
            <a:chOff x="1291641" y="1263831"/>
            <a:chExt cx="3499690" cy="3890817"/>
          </a:xfrm>
        </p:grpSpPr>
        <p:grpSp>
          <p:nvGrpSpPr>
            <p:cNvPr id="2" name="Group 1">
              <a:extLst>
                <a:ext uri="{FF2B5EF4-FFF2-40B4-BE49-F238E27FC236}">
                  <a16:creationId xmlns:a16="http://schemas.microsoft.com/office/drawing/2014/main" id="{C438DFBC-9CEE-4BA5-A4AE-265C3775E896}"/>
                </a:ext>
              </a:extLst>
            </p:cNvPr>
            <p:cNvGrpSpPr/>
            <p:nvPr userDrawn="1"/>
          </p:nvGrpSpPr>
          <p:grpSpPr>
            <a:xfrm>
              <a:off x="1891178" y="1325503"/>
              <a:ext cx="2900153" cy="3780370"/>
              <a:chOff x="2165754" y="1342129"/>
              <a:chExt cx="2900153" cy="3780370"/>
            </a:xfrm>
          </p:grpSpPr>
          <p:sp>
            <p:nvSpPr>
              <p:cNvPr id="26" name="TextBox 25"/>
              <p:cNvSpPr txBox="1"/>
              <p:nvPr userDrawn="1"/>
            </p:nvSpPr>
            <p:spPr>
              <a:xfrm>
                <a:off x="2165754" y="1342129"/>
                <a:ext cx="290015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sales@blackmarble.com</a:t>
                </a:r>
              </a:p>
            </p:txBody>
          </p:sp>
          <p:sp>
            <p:nvSpPr>
              <p:cNvPr id="27" name="TextBox 26"/>
              <p:cNvSpPr txBox="1"/>
              <p:nvPr userDrawn="1"/>
            </p:nvSpPr>
            <p:spPr>
              <a:xfrm>
                <a:off x="2165754" y="2177949"/>
                <a:ext cx="244650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+44 (0)1274 300175</a:t>
                </a:r>
              </a:p>
            </p:txBody>
          </p:sp>
          <p:sp>
            <p:nvSpPr>
              <p:cNvPr id="28" name="TextBox 27"/>
              <p:cNvSpPr txBox="1"/>
              <p:nvPr userDrawn="1"/>
            </p:nvSpPr>
            <p:spPr>
              <a:xfrm>
                <a:off x="2165754" y="3017784"/>
                <a:ext cx="1808508"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a:t>
                </a:r>
                <a:r>
                  <a:rPr lang="en-GB" sz="2000" err="1">
                    <a:latin typeface="Segoe UI" panose="020B0502040204020203" pitchFamily="34" charset="0"/>
                    <a:cs typeface="Segoe UI" panose="020B0502040204020203" pitchFamily="34" charset="0"/>
                  </a:rPr>
                  <a:t>blackmarble</a:t>
                </a:r>
                <a:endParaRPr lang="en-GB" sz="2000">
                  <a:latin typeface="Segoe UI" panose="020B0502040204020203" pitchFamily="34" charset="0"/>
                  <a:cs typeface="Segoe UI" panose="020B0502040204020203" pitchFamily="34" charset="0"/>
                </a:endParaRPr>
              </a:p>
            </p:txBody>
          </p:sp>
          <p:sp>
            <p:nvSpPr>
              <p:cNvPr id="29" name="TextBox 28"/>
              <p:cNvSpPr txBox="1"/>
              <p:nvPr userDrawn="1"/>
            </p:nvSpPr>
            <p:spPr>
              <a:xfrm>
                <a:off x="2165754" y="3874240"/>
                <a:ext cx="211750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 Ltd.</a:t>
                </a:r>
              </a:p>
            </p:txBody>
          </p:sp>
          <p:sp>
            <p:nvSpPr>
              <p:cNvPr id="30" name="TextBox 29"/>
              <p:cNvSpPr txBox="1"/>
              <p:nvPr userDrawn="1"/>
            </p:nvSpPr>
            <p:spPr>
              <a:xfrm>
                <a:off x="2165754" y="4722389"/>
                <a:ext cx="164019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a:t>
                </a:r>
              </a:p>
            </p:txBody>
          </p:sp>
        </p:grpSp>
        <p:pic>
          <p:nvPicPr>
            <p:cNvPr id="40" name="Picture 39">
              <a:extLst>
                <a:ext uri="{FF2B5EF4-FFF2-40B4-BE49-F238E27FC236}">
                  <a16:creationId xmlns:a16="http://schemas.microsoft.com/office/drawing/2014/main" id="{1571EB59-9EA3-445F-B9FB-6CAFCCEA653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3227" y="3788893"/>
              <a:ext cx="525927" cy="525927"/>
            </a:xfrm>
            <a:prstGeom prst="rect">
              <a:avLst/>
            </a:prstGeom>
          </p:spPr>
        </p:pic>
        <p:pic>
          <p:nvPicPr>
            <p:cNvPr id="41" name="Picture 40" descr="A picture containing vector graphics&#10;&#10;Description generated with high confidence">
              <a:extLst>
                <a:ext uri="{FF2B5EF4-FFF2-40B4-BE49-F238E27FC236}">
                  <a16:creationId xmlns:a16="http://schemas.microsoft.com/office/drawing/2014/main" id="{964CB87B-38F7-4EC0-85D0-3189C70EEDB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91643" y="4628721"/>
              <a:ext cx="525927" cy="525927"/>
            </a:xfrm>
            <a:prstGeom prst="rect">
              <a:avLst/>
            </a:prstGeom>
          </p:spPr>
        </p:pic>
        <p:pic>
          <p:nvPicPr>
            <p:cNvPr id="42" name="Picture 41">
              <a:extLst>
                <a:ext uri="{FF2B5EF4-FFF2-40B4-BE49-F238E27FC236}">
                  <a16:creationId xmlns:a16="http://schemas.microsoft.com/office/drawing/2014/main" id="{731B3303-060D-4427-9767-CF5C67349C8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299305" y="1263831"/>
              <a:ext cx="525927" cy="525927"/>
            </a:xfrm>
            <a:prstGeom prst="rect">
              <a:avLst/>
            </a:prstGeom>
          </p:spPr>
        </p:pic>
        <p:pic>
          <p:nvPicPr>
            <p:cNvPr id="43" name="Picture 42">
              <a:extLst>
                <a:ext uri="{FF2B5EF4-FFF2-40B4-BE49-F238E27FC236}">
                  <a16:creationId xmlns:a16="http://schemas.microsoft.com/office/drawing/2014/main" id="{34DBED80-87C0-4596-984D-E93AB7FB839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291641" y="2109237"/>
              <a:ext cx="525927" cy="525927"/>
            </a:xfrm>
            <a:prstGeom prst="rect">
              <a:avLst/>
            </a:prstGeom>
          </p:spPr>
        </p:pic>
        <p:pic>
          <p:nvPicPr>
            <p:cNvPr id="44" name="Picture 43">
              <a:extLst>
                <a:ext uri="{FF2B5EF4-FFF2-40B4-BE49-F238E27FC236}">
                  <a16:creationId xmlns:a16="http://schemas.microsoft.com/office/drawing/2014/main" id="{B5CCE034-0251-4837-8F69-75C04DBE145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291642" y="2949065"/>
              <a:ext cx="525927" cy="525927"/>
            </a:xfrm>
            <a:prstGeom prst="rect">
              <a:avLst/>
            </a:prstGeom>
          </p:spPr>
        </p:pic>
      </p:grpSp>
    </p:spTree>
    <p:extLst>
      <p:ext uri="{BB962C8B-B14F-4D97-AF65-F5344CB8AC3E}">
        <p14:creationId xmlns:p14="http://schemas.microsoft.com/office/powerpoint/2010/main" val="86773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6F5A7D6-08CE-4B85-8F98-35C6D3C10C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13252" y="3829439"/>
            <a:ext cx="4352925" cy="1362075"/>
          </a:xfrm>
          <a:prstGeom prst="rect">
            <a:avLst/>
          </a:prstGeom>
        </p:spPr>
      </p:pic>
      <p:pic>
        <p:nvPicPr>
          <p:cNvPr id="16" name="Picture 15">
            <a:extLst>
              <a:ext uri="{FF2B5EF4-FFF2-40B4-BE49-F238E27FC236}">
                <a16:creationId xmlns:a16="http://schemas.microsoft.com/office/drawing/2014/main" id="{B8AC7E1C-4D2B-408C-B533-FD954BC786F1}"/>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7702114" y="1656094"/>
            <a:ext cx="3084946" cy="1391888"/>
          </a:xfrm>
          <a:prstGeom prst="rect">
            <a:avLst/>
          </a:prstGeom>
        </p:spPr>
      </p:pic>
      <p:grpSp>
        <p:nvGrpSpPr>
          <p:cNvPr id="28" name="Group 27">
            <a:extLst>
              <a:ext uri="{FF2B5EF4-FFF2-40B4-BE49-F238E27FC236}">
                <a16:creationId xmlns:a16="http://schemas.microsoft.com/office/drawing/2014/main" id="{807134C1-5624-46CB-A533-667427C3E0BC}"/>
              </a:ext>
            </a:extLst>
          </p:cNvPr>
          <p:cNvGrpSpPr/>
          <p:nvPr userDrawn="1"/>
        </p:nvGrpSpPr>
        <p:grpSpPr>
          <a:xfrm>
            <a:off x="1291641" y="1591509"/>
            <a:ext cx="3494881" cy="3829145"/>
            <a:chOff x="1291641" y="1325503"/>
            <a:chExt cx="3494881" cy="3829145"/>
          </a:xfrm>
        </p:grpSpPr>
        <p:grpSp>
          <p:nvGrpSpPr>
            <p:cNvPr id="29" name="Group 28">
              <a:extLst>
                <a:ext uri="{FF2B5EF4-FFF2-40B4-BE49-F238E27FC236}">
                  <a16:creationId xmlns:a16="http://schemas.microsoft.com/office/drawing/2014/main" id="{598468A7-9434-442F-B94E-6F06A15E2DBC}"/>
                </a:ext>
              </a:extLst>
            </p:cNvPr>
            <p:cNvGrpSpPr/>
            <p:nvPr userDrawn="1"/>
          </p:nvGrpSpPr>
          <p:grpSpPr>
            <a:xfrm>
              <a:off x="1891178" y="1325503"/>
              <a:ext cx="2895344" cy="3780370"/>
              <a:chOff x="2165754" y="1342129"/>
              <a:chExt cx="2895344" cy="3780370"/>
            </a:xfrm>
          </p:grpSpPr>
          <p:sp>
            <p:nvSpPr>
              <p:cNvPr id="35" name="TextBox 34">
                <a:extLst>
                  <a:ext uri="{FF2B5EF4-FFF2-40B4-BE49-F238E27FC236}">
                    <a16:creationId xmlns:a16="http://schemas.microsoft.com/office/drawing/2014/main" id="{1F56D64A-F51C-4057-B711-1B779E4EBF68}"/>
                  </a:ext>
                </a:extLst>
              </p:cNvPr>
              <p:cNvSpPr txBox="1"/>
              <p:nvPr userDrawn="1"/>
            </p:nvSpPr>
            <p:spPr>
              <a:xfrm>
                <a:off x="2165754" y="1342129"/>
                <a:ext cx="289534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Blogs.blackmarble.co.uk</a:t>
                </a:r>
              </a:p>
            </p:txBody>
          </p:sp>
          <p:sp>
            <p:nvSpPr>
              <p:cNvPr id="36" name="TextBox 35">
                <a:extLst>
                  <a:ext uri="{FF2B5EF4-FFF2-40B4-BE49-F238E27FC236}">
                    <a16:creationId xmlns:a16="http://schemas.microsoft.com/office/drawing/2014/main" id="{B3517E42-4C3C-4BF9-B31F-5BD0C2E46F78}"/>
                  </a:ext>
                </a:extLst>
              </p:cNvPr>
              <p:cNvSpPr txBox="1"/>
              <p:nvPr userDrawn="1"/>
            </p:nvSpPr>
            <p:spPr>
              <a:xfrm>
                <a:off x="2165754" y="2177949"/>
                <a:ext cx="244650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+44 (0)1274 300175</a:t>
                </a:r>
              </a:p>
            </p:txBody>
          </p:sp>
          <p:sp>
            <p:nvSpPr>
              <p:cNvPr id="37" name="TextBox 36">
                <a:extLst>
                  <a:ext uri="{FF2B5EF4-FFF2-40B4-BE49-F238E27FC236}">
                    <a16:creationId xmlns:a16="http://schemas.microsoft.com/office/drawing/2014/main" id="{A4E35C6B-A570-48C8-A9BE-21926AADC4CE}"/>
                  </a:ext>
                </a:extLst>
              </p:cNvPr>
              <p:cNvSpPr txBox="1"/>
              <p:nvPr userDrawn="1"/>
            </p:nvSpPr>
            <p:spPr>
              <a:xfrm>
                <a:off x="2165754" y="3017784"/>
                <a:ext cx="1808508"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a:t>
                </a:r>
                <a:r>
                  <a:rPr lang="en-GB" sz="2000" err="1">
                    <a:latin typeface="Segoe UI" panose="020B0502040204020203" pitchFamily="34" charset="0"/>
                    <a:cs typeface="Segoe UI" panose="020B0502040204020203" pitchFamily="34" charset="0"/>
                  </a:rPr>
                  <a:t>blackmarble</a:t>
                </a:r>
                <a:endParaRPr lang="en-GB" sz="2000">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D60F35EA-31B9-4433-8F12-E06007AB9DE3}"/>
                  </a:ext>
                </a:extLst>
              </p:cNvPr>
              <p:cNvSpPr txBox="1"/>
              <p:nvPr userDrawn="1"/>
            </p:nvSpPr>
            <p:spPr>
              <a:xfrm>
                <a:off x="2165754" y="3874240"/>
                <a:ext cx="211750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 Ltd.</a:t>
                </a:r>
              </a:p>
            </p:txBody>
          </p:sp>
          <p:sp>
            <p:nvSpPr>
              <p:cNvPr id="39" name="TextBox 38">
                <a:extLst>
                  <a:ext uri="{FF2B5EF4-FFF2-40B4-BE49-F238E27FC236}">
                    <a16:creationId xmlns:a16="http://schemas.microsoft.com/office/drawing/2014/main" id="{A9BA172A-8640-4969-B89E-7835F64EBA53}"/>
                  </a:ext>
                </a:extLst>
              </p:cNvPr>
              <p:cNvSpPr txBox="1"/>
              <p:nvPr userDrawn="1"/>
            </p:nvSpPr>
            <p:spPr>
              <a:xfrm>
                <a:off x="2165754" y="4722389"/>
                <a:ext cx="164019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a:t>
                </a:r>
              </a:p>
            </p:txBody>
          </p:sp>
        </p:grpSp>
        <p:pic>
          <p:nvPicPr>
            <p:cNvPr id="30" name="Picture 29">
              <a:extLst>
                <a:ext uri="{FF2B5EF4-FFF2-40B4-BE49-F238E27FC236}">
                  <a16:creationId xmlns:a16="http://schemas.microsoft.com/office/drawing/2014/main" id="{31EFD5AC-2748-455D-B5F5-E13CAFA93F3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3227" y="3788893"/>
              <a:ext cx="525927" cy="525927"/>
            </a:xfrm>
            <a:prstGeom prst="rect">
              <a:avLst/>
            </a:prstGeom>
          </p:spPr>
        </p:pic>
        <p:pic>
          <p:nvPicPr>
            <p:cNvPr id="31" name="Picture 30" descr="A picture containing vector graphics&#10;&#10;Description generated with high confidence">
              <a:extLst>
                <a:ext uri="{FF2B5EF4-FFF2-40B4-BE49-F238E27FC236}">
                  <a16:creationId xmlns:a16="http://schemas.microsoft.com/office/drawing/2014/main" id="{F313EFEC-6FF6-4774-9AEC-553A43D0687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91643" y="4628721"/>
              <a:ext cx="525927" cy="525927"/>
            </a:xfrm>
            <a:prstGeom prst="rect">
              <a:avLst/>
            </a:prstGeom>
          </p:spPr>
        </p:pic>
        <p:pic>
          <p:nvPicPr>
            <p:cNvPr id="33" name="Picture 32">
              <a:extLst>
                <a:ext uri="{FF2B5EF4-FFF2-40B4-BE49-F238E27FC236}">
                  <a16:creationId xmlns:a16="http://schemas.microsoft.com/office/drawing/2014/main" id="{B028C6D3-28D5-4C73-9FF4-320AEA969E8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291641" y="2109237"/>
              <a:ext cx="525927" cy="525927"/>
            </a:xfrm>
            <a:prstGeom prst="rect">
              <a:avLst/>
            </a:prstGeom>
          </p:spPr>
        </p:pic>
        <p:pic>
          <p:nvPicPr>
            <p:cNvPr id="34" name="Picture 33">
              <a:extLst>
                <a:ext uri="{FF2B5EF4-FFF2-40B4-BE49-F238E27FC236}">
                  <a16:creationId xmlns:a16="http://schemas.microsoft.com/office/drawing/2014/main" id="{A1A521D7-E4FD-4F9B-9AA4-F49B4DB2E61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291642" y="2949065"/>
              <a:ext cx="525927" cy="525927"/>
            </a:xfrm>
            <a:prstGeom prst="rect">
              <a:avLst/>
            </a:prstGeom>
          </p:spPr>
        </p:pic>
      </p:grpSp>
      <p:pic>
        <p:nvPicPr>
          <p:cNvPr id="40" name="Picture 39">
            <a:extLst>
              <a:ext uri="{FF2B5EF4-FFF2-40B4-BE49-F238E27FC236}">
                <a16:creationId xmlns:a16="http://schemas.microsoft.com/office/drawing/2014/main" id="{795C1222-D877-469B-9916-9B99B22202C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291641" y="1538150"/>
            <a:ext cx="525927" cy="525927"/>
          </a:xfrm>
          <a:prstGeom prst="rect">
            <a:avLst/>
          </a:prstGeom>
        </p:spPr>
      </p:pic>
    </p:spTree>
    <p:extLst>
      <p:ext uri="{BB962C8B-B14F-4D97-AF65-F5344CB8AC3E}">
        <p14:creationId xmlns:p14="http://schemas.microsoft.com/office/powerpoint/2010/main" val="139222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 On-Prem vs Onlin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F0A05A-2A1B-4AC8-B503-B40344BAF079}"/>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448F01FA-87DE-4E88-8407-2CB44C2E1A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5797549"/>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1DD21785-DD8B-4E04-BAC2-C7C39D64C8E8}"/>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5B31B2BB-E1DB-4B28-AC8A-980E43492F2D}"/>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120766866"/>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 Public Sector">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9EFE2E8-53B7-4E77-BD6B-E7240C696AB6}"/>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5AAF2660-02A2-4CED-845C-F542FD487B2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31163" y="1473370"/>
            <a:ext cx="13260651" cy="6831535"/>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39D9291F-9CCB-4B5D-B7B1-5EA4FA49204D}"/>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C9B9800E-82DE-4AB1-ABB8-158987514B37}"/>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2573858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A4D11EE-E7AA-46F3-A48B-96D86DF5FB91}"/>
              </a:ext>
            </a:extLst>
          </p:cNvPr>
          <p:cNvSpPr/>
          <p:nvPr userDrawn="1"/>
        </p:nvSpPr>
        <p:spPr>
          <a:xfrm>
            <a:off x="0" y="1"/>
            <a:ext cx="12192000" cy="2301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7E1AAA1-27FC-4F26-BB5F-0FD0A859033F}"/>
              </a:ext>
            </a:extLst>
          </p:cNvPr>
          <p:cNvSpPr txBox="1"/>
          <p:nvPr userDrawn="1"/>
        </p:nvSpPr>
        <p:spPr>
          <a:xfrm>
            <a:off x="728749" y="-36860"/>
            <a:ext cx="2161309"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bg1"/>
                </a:solidFill>
                <a:effectLst/>
                <a:latin typeface="+mn-lt"/>
                <a:ea typeface="+mn-ea"/>
                <a:cs typeface="+mn-cs"/>
              </a:rPr>
              <a:t>+44 1274 300 175</a:t>
            </a:r>
          </a:p>
        </p:txBody>
      </p:sp>
      <p:sp>
        <p:nvSpPr>
          <p:cNvPr id="13" name="TextBox 12">
            <a:extLst>
              <a:ext uri="{FF2B5EF4-FFF2-40B4-BE49-F238E27FC236}">
                <a16:creationId xmlns:a16="http://schemas.microsoft.com/office/drawing/2014/main" id="{198D2433-DC18-403F-BB27-9C944A390E15}"/>
              </a:ext>
            </a:extLst>
          </p:cNvPr>
          <p:cNvSpPr txBox="1"/>
          <p:nvPr userDrawn="1"/>
        </p:nvSpPr>
        <p:spPr>
          <a:xfrm>
            <a:off x="9235438" y="-45825"/>
            <a:ext cx="2161310" cy="307777"/>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bg1"/>
                </a:solidFill>
                <a:effectLst/>
                <a:latin typeface="+mn-lt"/>
                <a:ea typeface="+mn-ea"/>
                <a:cs typeface="+mn-cs"/>
              </a:rPr>
              <a:t>blackmarble.com</a:t>
            </a:r>
          </a:p>
        </p:txBody>
      </p:sp>
      <p:sp>
        <p:nvSpPr>
          <p:cNvPr id="8" name="Rectangle 7">
            <a:extLst>
              <a:ext uri="{FF2B5EF4-FFF2-40B4-BE49-F238E27FC236}">
                <a16:creationId xmlns:a16="http://schemas.microsoft.com/office/drawing/2014/main" id="{13D072D3-C1B7-4E1C-B3B8-0ECFC80969D3}"/>
              </a:ext>
            </a:extLst>
          </p:cNvPr>
          <p:cNvSpPr/>
          <p:nvPr userDrawn="1"/>
        </p:nvSpPr>
        <p:spPr>
          <a:xfrm>
            <a:off x="0" y="6714565"/>
            <a:ext cx="12192000" cy="143435"/>
          </a:xfrm>
          <a:prstGeom prst="rect">
            <a:avLst/>
          </a:prstGeom>
          <a:solidFill>
            <a:srgbClr val="1F8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0511350"/>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650" r:id="rId3"/>
    <p:sldLayoutId id="2147483740" r:id="rId4"/>
    <p:sldLayoutId id="2147483741" r:id="rId5"/>
    <p:sldLayoutId id="2147483743" r:id="rId6"/>
    <p:sldLayoutId id="2147483742" r:id="rId7"/>
    <p:sldLayoutId id="2147483744" r:id="rId8"/>
    <p:sldLayoutId id="2147483745" r:id="rId9"/>
    <p:sldLayoutId id="2147483746" r:id="rId10"/>
    <p:sldLayoutId id="2147483765" r:id="rId11"/>
    <p:sldLayoutId id="2147483748" r:id="rId12"/>
    <p:sldLayoutId id="2147483747" r:id="rId13"/>
    <p:sldLayoutId id="2147483752" r:id="rId14"/>
    <p:sldLayoutId id="2147483766" r:id="rId15"/>
    <p:sldLayoutId id="2147483753" r:id="rId16"/>
    <p:sldLayoutId id="2147483767"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 id="2147483762" r:id="rId27"/>
    <p:sldLayoutId id="2147483750" r:id="rId28"/>
    <p:sldLayoutId id="2147483751" r:id="rId29"/>
    <p:sldLayoutId id="2147483660" r:id="rId30"/>
    <p:sldLayoutId id="2147483736" r:id="rId31"/>
    <p:sldLayoutId id="2147483737" r:id="rId32"/>
    <p:sldLayoutId id="2147483738" r:id="rId33"/>
    <p:sldLayoutId id="2147483684" r:id="rId34"/>
    <p:sldLayoutId id="2147483769" r:id="rId35"/>
    <p:sldLayoutId id="2147483775" r:id="rId36"/>
    <p:sldLayoutId id="2147483776" r:id="rId37"/>
    <p:sldLayoutId id="2147483697" r:id="rId38"/>
    <p:sldLayoutId id="2147483725" r:id="rId39"/>
    <p:sldLayoutId id="2147483726" r:id="rId40"/>
    <p:sldLayoutId id="2147483768" r:id="rId41"/>
    <p:sldLayoutId id="2147483700" r:id="rId42"/>
    <p:sldLayoutId id="2147483731" r:id="rId43"/>
    <p:sldLayoutId id="2147483699" r:id="rId44"/>
    <p:sldLayoutId id="2147483701" r:id="rId45"/>
    <p:sldLayoutId id="2147483717" r:id="rId46"/>
    <p:sldLayoutId id="2147483710" r:id="rId47"/>
    <p:sldLayoutId id="2147483714" r:id="rId48"/>
    <p:sldLayoutId id="2147483732" r:id="rId49"/>
    <p:sldLayoutId id="2147483709" r:id="rId50"/>
    <p:sldLayoutId id="2147483739" r:id="rId51"/>
    <p:sldLayoutId id="2147483707" r:id="rId52"/>
    <p:sldLayoutId id="2147483716" r:id="rId53"/>
    <p:sldLayoutId id="2147483728" r:id="rId54"/>
    <p:sldLayoutId id="2147483703" r:id="rId55"/>
    <p:sldLayoutId id="2147483727" r:id="rId56"/>
    <p:sldLayoutId id="2147483721" r:id="rId57"/>
    <p:sldLayoutId id="2147483722" r:id="rId58"/>
    <p:sldLayoutId id="2147483723" r:id="rId59"/>
    <p:sldLayoutId id="2147483704" r:id="rId60"/>
    <p:sldLayoutId id="2147483665" r:id="rId61"/>
    <p:sldLayoutId id="2147483749" r:id="rId62"/>
    <p:sldLayoutId id="2147483664" r:id="rId63"/>
    <p:sldLayoutId id="2147483773" r:id="rId64"/>
    <p:sldLayoutId id="2147483652" r:id="rId65"/>
    <p:sldLayoutId id="2147483653" r:id="rId66"/>
    <p:sldLayoutId id="2147483654" r:id="rId67"/>
    <p:sldLayoutId id="2147483655" r:id="rId68"/>
    <p:sldLayoutId id="2147483774" r:id="rId69"/>
    <p:sldLayoutId id="2147483658" r:id="rId70"/>
    <p:sldLayoutId id="2147483659" r:id="rId71"/>
    <p:sldLayoutId id="2147483724" r:id="rId72"/>
    <p:sldLayoutId id="2147483662" r:id="rId73"/>
    <p:sldLayoutId id="2147483663" r:id="rId74"/>
    <p:sldLayoutId id="2147483685" r:id="rId7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notesSlide" Target="../notesSlides/notesSlide6.xml"/><Relationship Id="rId1" Type="http://schemas.openxmlformats.org/officeDocument/2006/relationships/slideLayout" Target="../slideLayouts/slideLayout67.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EF5A6A-B779-4015-9AF9-33689DDD1A90}"/>
              </a:ext>
            </a:extLst>
          </p:cNvPr>
          <p:cNvSpPr>
            <a:spLocks noGrp="1"/>
          </p:cNvSpPr>
          <p:nvPr>
            <p:ph type="title"/>
          </p:nvPr>
        </p:nvSpPr>
        <p:spPr/>
        <p:txBody>
          <a:bodyPr>
            <a:normAutofit fontScale="90000"/>
          </a:bodyPr>
          <a:lstStyle/>
          <a:p>
            <a:r>
              <a:rPr lang="en-GB" dirty="0"/>
              <a:t>Test Driven Development</a:t>
            </a:r>
            <a:br>
              <a:rPr lang="en-GB" dirty="0"/>
            </a:br>
            <a:endParaRPr lang="en-GB" dirty="0"/>
          </a:p>
        </p:txBody>
      </p:sp>
      <p:sp>
        <p:nvSpPr>
          <p:cNvPr id="5" name="Text Placeholder 4">
            <a:extLst>
              <a:ext uri="{FF2B5EF4-FFF2-40B4-BE49-F238E27FC236}">
                <a16:creationId xmlns:a16="http://schemas.microsoft.com/office/drawing/2014/main" id="{64FB011B-AF18-4372-8277-9CC8D0E9E3AF}"/>
              </a:ext>
            </a:extLst>
          </p:cNvPr>
          <p:cNvSpPr>
            <a:spLocks noGrp="1"/>
          </p:cNvSpPr>
          <p:nvPr>
            <p:ph type="body" idx="1"/>
          </p:nvPr>
        </p:nvSpPr>
        <p:spPr>
          <a:xfrm>
            <a:off x="806335" y="3911936"/>
            <a:ext cx="6460420" cy="1068038"/>
          </a:xfrm>
        </p:spPr>
        <p:txBody>
          <a:bodyPr>
            <a:normAutofit fontScale="40000" lnSpcReduction="20000"/>
          </a:bodyPr>
          <a:lstStyle/>
          <a:p>
            <a:pPr algn="r"/>
            <a:r>
              <a:rPr lang="en-GB" sz="6000" dirty="0"/>
              <a:t>Richard Fennell</a:t>
            </a:r>
          </a:p>
          <a:p>
            <a:pPr algn="r"/>
            <a:br>
              <a:rPr lang="en-GB" dirty="0"/>
            </a:br>
            <a:r>
              <a:rPr lang="en-GB" dirty="0"/>
              <a:t>Black Marble CTO</a:t>
            </a:r>
          </a:p>
          <a:p>
            <a:pPr algn="r"/>
            <a:r>
              <a:rPr lang="en-GB" dirty="0"/>
              <a:t>Microsoft MVP – Developer Technologies</a:t>
            </a:r>
          </a:p>
        </p:txBody>
      </p:sp>
    </p:spTree>
    <p:extLst>
      <p:ext uri="{BB962C8B-B14F-4D97-AF65-F5344CB8AC3E}">
        <p14:creationId xmlns:p14="http://schemas.microsoft.com/office/powerpoint/2010/main" val="818145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E829C-7169-4C1F-8F7A-8948C7F84B98}"/>
              </a:ext>
            </a:extLst>
          </p:cNvPr>
          <p:cNvSpPr>
            <a:spLocks noGrp="1"/>
          </p:cNvSpPr>
          <p:nvPr>
            <p:ph type="title"/>
          </p:nvPr>
        </p:nvSpPr>
        <p:spPr/>
        <p:txBody>
          <a:bodyPr/>
          <a:lstStyle/>
          <a:p>
            <a:r>
              <a:rPr lang="en-GB" dirty="0"/>
              <a:t>But what is the argument against TDD?</a:t>
            </a:r>
          </a:p>
        </p:txBody>
      </p:sp>
      <p:sp>
        <p:nvSpPr>
          <p:cNvPr id="5" name="Text Placeholder 4">
            <a:extLst>
              <a:ext uri="{FF2B5EF4-FFF2-40B4-BE49-F238E27FC236}">
                <a16:creationId xmlns:a16="http://schemas.microsoft.com/office/drawing/2014/main" id="{A4BCB96C-465A-45D8-8FF6-ADBF442278AC}"/>
              </a:ext>
            </a:extLst>
          </p:cNvPr>
          <p:cNvSpPr>
            <a:spLocks noGrp="1"/>
          </p:cNvSpPr>
          <p:nvPr>
            <p:ph type="body" idx="1"/>
          </p:nvPr>
        </p:nvSpPr>
        <p:spPr/>
        <p:txBody>
          <a:bodyPr anchor="t"/>
          <a:lstStyle/>
          <a:p>
            <a:r>
              <a:rPr lang="en-GB" sz="3600" dirty="0">
                <a:solidFill>
                  <a:srgbClr val="F97923"/>
                </a:solidFill>
              </a:rPr>
              <a:t>Pros.</a:t>
            </a:r>
            <a:endParaRPr lang="en-GB" dirty="0">
              <a:solidFill>
                <a:srgbClr val="F97923"/>
              </a:solidFill>
            </a:endParaRPr>
          </a:p>
        </p:txBody>
      </p:sp>
      <p:sp>
        <p:nvSpPr>
          <p:cNvPr id="6" name="Content Placeholder 5">
            <a:extLst>
              <a:ext uri="{FF2B5EF4-FFF2-40B4-BE49-F238E27FC236}">
                <a16:creationId xmlns:a16="http://schemas.microsoft.com/office/drawing/2014/main" id="{EC91A6EC-0DF6-4380-BAAC-4B17ED8C812A}"/>
              </a:ext>
            </a:extLst>
          </p:cNvPr>
          <p:cNvSpPr>
            <a:spLocks noGrp="1"/>
          </p:cNvSpPr>
          <p:nvPr>
            <p:ph sz="half" idx="2"/>
          </p:nvPr>
        </p:nvSpPr>
        <p:spPr>
          <a:xfrm>
            <a:off x="839788" y="2790762"/>
            <a:ext cx="5157787" cy="3684588"/>
          </a:xfrm>
        </p:spPr>
        <p:txBody>
          <a:bodyPr/>
          <a:lstStyle/>
          <a:p>
            <a:r>
              <a:rPr lang="en-GB" dirty="0"/>
              <a:t>Only write code needed</a:t>
            </a:r>
          </a:p>
          <a:p>
            <a:r>
              <a:rPr lang="en-GB" dirty="0"/>
              <a:t>Easier to maintain/refactor</a:t>
            </a:r>
          </a:p>
          <a:p>
            <a:r>
              <a:rPr lang="en-GB" dirty="0"/>
              <a:t>High test coverage</a:t>
            </a:r>
          </a:p>
          <a:p>
            <a:r>
              <a:rPr lang="en-GB" dirty="0"/>
              <a:t>Tests are the documentation</a:t>
            </a:r>
          </a:p>
        </p:txBody>
      </p:sp>
      <p:sp>
        <p:nvSpPr>
          <p:cNvPr id="7" name="Text Placeholder 6">
            <a:extLst>
              <a:ext uri="{FF2B5EF4-FFF2-40B4-BE49-F238E27FC236}">
                <a16:creationId xmlns:a16="http://schemas.microsoft.com/office/drawing/2014/main" id="{869896A2-6855-45C5-A11C-1B8AF563950E}"/>
              </a:ext>
            </a:extLst>
          </p:cNvPr>
          <p:cNvSpPr>
            <a:spLocks noGrp="1"/>
          </p:cNvSpPr>
          <p:nvPr>
            <p:ph type="body" sz="quarter" idx="3"/>
          </p:nvPr>
        </p:nvSpPr>
        <p:spPr/>
        <p:txBody>
          <a:bodyPr anchor="t"/>
          <a:lstStyle/>
          <a:p>
            <a:r>
              <a:rPr lang="en-GB" sz="3600" dirty="0">
                <a:solidFill>
                  <a:srgbClr val="F97923"/>
                </a:solidFill>
              </a:rPr>
              <a:t>Cons.</a:t>
            </a:r>
            <a:endParaRPr lang="en-GB" dirty="0">
              <a:solidFill>
                <a:srgbClr val="F97923"/>
              </a:solidFill>
            </a:endParaRPr>
          </a:p>
        </p:txBody>
      </p:sp>
      <p:sp>
        <p:nvSpPr>
          <p:cNvPr id="8" name="Content Placeholder 7">
            <a:extLst>
              <a:ext uri="{FF2B5EF4-FFF2-40B4-BE49-F238E27FC236}">
                <a16:creationId xmlns:a16="http://schemas.microsoft.com/office/drawing/2014/main" id="{ED98E4FA-A88E-4563-B336-3527F1D22494}"/>
              </a:ext>
            </a:extLst>
          </p:cNvPr>
          <p:cNvSpPr>
            <a:spLocks noGrp="1"/>
          </p:cNvSpPr>
          <p:nvPr>
            <p:ph sz="quarter" idx="4"/>
          </p:nvPr>
        </p:nvSpPr>
        <p:spPr>
          <a:xfrm>
            <a:off x="6172199" y="2724150"/>
            <a:ext cx="5357813" cy="3684588"/>
          </a:xfrm>
        </p:spPr>
        <p:txBody>
          <a:bodyPr/>
          <a:lstStyle/>
          <a:p>
            <a:r>
              <a:rPr lang="en-GB" dirty="0"/>
              <a:t>Not a silver bullet</a:t>
            </a:r>
          </a:p>
          <a:p>
            <a:r>
              <a:rPr lang="en-GB" dirty="0"/>
              <a:t>Can be slow to develop</a:t>
            </a:r>
          </a:p>
          <a:p>
            <a:r>
              <a:rPr lang="en-GB" dirty="0"/>
              <a:t>Usually needs a lot of mocking</a:t>
            </a:r>
          </a:p>
          <a:p>
            <a:r>
              <a:rPr lang="en-GB" dirty="0"/>
              <a:t>All the team has to adopt</a:t>
            </a:r>
          </a:p>
          <a:p>
            <a:r>
              <a:rPr lang="en-GB" dirty="0"/>
              <a:t>Tests must be maintained</a:t>
            </a:r>
          </a:p>
        </p:txBody>
      </p:sp>
    </p:spTree>
    <p:extLst>
      <p:ext uri="{BB962C8B-B14F-4D97-AF65-F5344CB8AC3E}">
        <p14:creationId xmlns:p14="http://schemas.microsoft.com/office/powerpoint/2010/main" val="20703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Summary</a:t>
            </a:r>
          </a:p>
        </p:txBody>
      </p:sp>
      <p:sp>
        <p:nvSpPr>
          <p:cNvPr id="5" name="Content Placeholder 4"/>
          <p:cNvSpPr>
            <a:spLocks noGrp="1"/>
          </p:cNvSpPr>
          <p:nvPr>
            <p:ph idx="1"/>
          </p:nvPr>
        </p:nvSpPr>
        <p:spPr/>
        <p:txBody>
          <a:bodyPr/>
          <a:lstStyle/>
          <a:p>
            <a:r>
              <a:rPr lang="en-GB" dirty="0"/>
              <a:t>TDD is a way to get high code coverage</a:t>
            </a:r>
          </a:p>
          <a:p>
            <a:r>
              <a:rPr lang="en-GB" dirty="0"/>
              <a:t>High code coverage makes refactoring safer</a:t>
            </a:r>
          </a:p>
          <a:p>
            <a:r>
              <a:rPr lang="en-GB" dirty="0"/>
              <a:t>Mocking is a key tool to enable TDD</a:t>
            </a:r>
          </a:p>
          <a:p>
            <a:r>
              <a:rPr lang="en-GB" dirty="0"/>
              <a:t>Practice your skills with Coding Katas</a:t>
            </a:r>
          </a:p>
        </p:txBody>
      </p:sp>
    </p:spTree>
    <p:extLst>
      <p:ext uri="{BB962C8B-B14F-4D97-AF65-F5344CB8AC3E}">
        <p14:creationId xmlns:p14="http://schemas.microsoft.com/office/powerpoint/2010/main" val="2120238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40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0391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Testing Pyramid</a:t>
            </a:r>
          </a:p>
        </p:txBody>
      </p:sp>
      <p:sp>
        <p:nvSpPr>
          <p:cNvPr id="5" name="Freeform: Shape 4">
            <a:extLst>
              <a:ext uri="{FF2B5EF4-FFF2-40B4-BE49-F238E27FC236}">
                <a16:creationId xmlns:a16="http://schemas.microsoft.com/office/drawing/2014/main" id="{EAD118E0-7CBC-44B7-B0AD-AF68D1C7E1F5}"/>
              </a:ext>
            </a:extLst>
          </p:cNvPr>
          <p:cNvSpPr/>
          <p:nvPr/>
        </p:nvSpPr>
        <p:spPr>
          <a:xfrm>
            <a:off x="4392248" y="1690686"/>
            <a:ext cx="7218225" cy="1145996"/>
          </a:xfrm>
          <a:custGeom>
            <a:avLst/>
            <a:gdLst>
              <a:gd name="connsiteX0" fmla="*/ 0 w 7218225"/>
              <a:gd name="connsiteY0" fmla="*/ 1145994 h 1145994"/>
              <a:gd name="connsiteX1" fmla="*/ 0 w 7218225"/>
              <a:gd name="connsiteY1" fmla="*/ 0 h 1145994"/>
              <a:gd name="connsiteX2" fmla="*/ 6288606 w 7218225"/>
              <a:gd name="connsiteY2" fmla="*/ 0 h 1145994"/>
              <a:gd name="connsiteX3" fmla="*/ 7218225 w 7218225"/>
              <a:gd name="connsiteY3" fmla="*/ 1145994 h 1145994"/>
              <a:gd name="connsiteX4" fmla="*/ 0 w 7218225"/>
              <a:gd name="connsiteY4" fmla="*/ 1145994 h 114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8225" h="1145994">
                <a:moveTo>
                  <a:pt x="7218225" y="1"/>
                </a:moveTo>
                <a:lnTo>
                  <a:pt x="7218225" y="1145993"/>
                </a:lnTo>
                <a:lnTo>
                  <a:pt x="929619" y="1145993"/>
                </a:lnTo>
                <a:lnTo>
                  <a:pt x="0" y="1"/>
                </a:lnTo>
                <a:lnTo>
                  <a:pt x="7218225" y="1"/>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02010" tIns="72391" rIns="72390" bIns="72391" numCol="1" spcCol="1270" anchor="ctr" anchorCtr="0">
            <a:noAutofit/>
          </a:bodyPr>
          <a:lstStyle/>
          <a:p>
            <a:pPr marL="171450" lvl="1" indent="-171450" algn="l" defTabSz="844550">
              <a:lnSpc>
                <a:spcPct val="90000"/>
              </a:lnSpc>
              <a:spcBef>
                <a:spcPct val="0"/>
              </a:spcBef>
              <a:spcAft>
                <a:spcPct val="15000"/>
              </a:spcAft>
              <a:buChar char="•"/>
            </a:pPr>
            <a:r>
              <a:rPr lang="en-GB" sz="1900" kern="1200" dirty="0"/>
              <a:t>Scripted Manual Tests</a:t>
            </a:r>
          </a:p>
          <a:p>
            <a:pPr marL="171450" lvl="1" indent="-171450" algn="l" defTabSz="844550">
              <a:lnSpc>
                <a:spcPct val="90000"/>
              </a:lnSpc>
              <a:spcBef>
                <a:spcPct val="0"/>
              </a:spcBef>
              <a:spcAft>
                <a:spcPct val="15000"/>
              </a:spcAft>
              <a:buChar char="•"/>
            </a:pPr>
            <a:r>
              <a:rPr lang="en-GB" sz="1900" kern="1200" dirty="0"/>
              <a:t>Exploratory Testing</a:t>
            </a:r>
          </a:p>
        </p:txBody>
      </p:sp>
      <p:sp>
        <p:nvSpPr>
          <p:cNvPr id="6" name="Freeform: Shape 5">
            <a:extLst>
              <a:ext uri="{FF2B5EF4-FFF2-40B4-BE49-F238E27FC236}">
                <a16:creationId xmlns:a16="http://schemas.microsoft.com/office/drawing/2014/main" id="{BFF0C7CE-04A6-439A-95B5-659A20AD127D}"/>
              </a:ext>
            </a:extLst>
          </p:cNvPr>
          <p:cNvSpPr/>
          <p:nvPr/>
        </p:nvSpPr>
        <p:spPr>
          <a:xfrm>
            <a:off x="3462628" y="1690687"/>
            <a:ext cx="1859240" cy="1145994"/>
          </a:xfrm>
          <a:custGeom>
            <a:avLst/>
            <a:gdLst>
              <a:gd name="connsiteX0" fmla="*/ 0 w 1859240"/>
              <a:gd name="connsiteY0" fmla="*/ 1145994 h 1145994"/>
              <a:gd name="connsiteX1" fmla="*/ 929619 w 1859240"/>
              <a:gd name="connsiteY1" fmla="*/ 0 h 1145994"/>
              <a:gd name="connsiteX2" fmla="*/ 929621 w 1859240"/>
              <a:gd name="connsiteY2" fmla="*/ 0 h 1145994"/>
              <a:gd name="connsiteX3" fmla="*/ 1859240 w 1859240"/>
              <a:gd name="connsiteY3" fmla="*/ 1145994 h 1145994"/>
              <a:gd name="connsiteX4" fmla="*/ 0 w 1859240"/>
              <a:gd name="connsiteY4" fmla="*/ 1145994 h 114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240" h="1145994">
                <a:moveTo>
                  <a:pt x="0" y="1145994"/>
                </a:moveTo>
                <a:lnTo>
                  <a:pt x="929619" y="0"/>
                </a:lnTo>
                <a:lnTo>
                  <a:pt x="929621" y="0"/>
                </a:lnTo>
                <a:lnTo>
                  <a:pt x="1859240" y="1145994"/>
                </a:lnTo>
                <a:lnTo>
                  <a:pt x="0" y="1145994"/>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b="0" kern="1200" dirty="0"/>
          </a:p>
          <a:p>
            <a:pPr marL="0" lvl="0" indent="0" algn="ctr" defTabSz="977900">
              <a:lnSpc>
                <a:spcPct val="90000"/>
              </a:lnSpc>
              <a:spcBef>
                <a:spcPct val="0"/>
              </a:spcBef>
              <a:spcAft>
                <a:spcPct val="35000"/>
              </a:spcAft>
              <a:buNone/>
            </a:pPr>
            <a:r>
              <a:rPr lang="en-GB" b="0" kern="1200" dirty="0"/>
              <a:t>Manual</a:t>
            </a:r>
            <a:endParaRPr lang="en-GB" sz="2200" b="0" kern="1200" dirty="0"/>
          </a:p>
        </p:txBody>
      </p:sp>
      <p:sp>
        <p:nvSpPr>
          <p:cNvPr id="7" name="Freeform: Shape 6">
            <a:extLst>
              <a:ext uri="{FF2B5EF4-FFF2-40B4-BE49-F238E27FC236}">
                <a16:creationId xmlns:a16="http://schemas.microsoft.com/office/drawing/2014/main" id="{D4085EA6-6A58-4ED7-B7D4-413A2EE516C5}"/>
              </a:ext>
            </a:extLst>
          </p:cNvPr>
          <p:cNvSpPr/>
          <p:nvPr/>
        </p:nvSpPr>
        <p:spPr>
          <a:xfrm>
            <a:off x="5321868" y="2836680"/>
            <a:ext cx="6288605" cy="1145996"/>
          </a:xfrm>
          <a:custGeom>
            <a:avLst/>
            <a:gdLst>
              <a:gd name="connsiteX0" fmla="*/ 0 w 6288605"/>
              <a:gd name="connsiteY0" fmla="*/ 1145994 h 1145994"/>
              <a:gd name="connsiteX1" fmla="*/ 0 w 6288605"/>
              <a:gd name="connsiteY1" fmla="*/ 0 h 1145994"/>
              <a:gd name="connsiteX2" fmla="*/ 5358986 w 6288605"/>
              <a:gd name="connsiteY2" fmla="*/ 0 h 1145994"/>
              <a:gd name="connsiteX3" fmla="*/ 6288605 w 6288605"/>
              <a:gd name="connsiteY3" fmla="*/ 1145994 h 1145994"/>
              <a:gd name="connsiteX4" fmla="*/ 0 w 6288605"/>
              <a:gd name="connsiteY4" fmla="*/ 1145994 h 114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8605" h="1145994">
                <a:moveTo>
                  <a:pt x="6288605" y="1"/>
                </a:moveTo>
                <a:lnTo>
                  <a:pt x="6288605" y="1145993"/>
                </a:lnTo>
                <a:lnTo>
                  <a:pt x="929619" y="1145993"/>
                </a:lnTo>
                <a:lnTo>
                  <a:pt x="0" y="1"/>
                </a:lnTo>
                <a:lnTo>
                  <a:pt x="6288605" y="1"/>
                </a:lnTo>
                <a:close/>
              </a:path>
            </a:pathLst>
          </a:custGeom>
        </p:spPr>
        <p:style>
          <a:lnRef idx="2">
            <a:schemeClr val="accent2">
              <a:hueOff val="-2546176"/>
              <a:satOff val="-4269"/>
              <a:lumOff val="-202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02010" tIns="72391" rIns="72390" bIns="72390" numCol="1" spcCol="1270" anchor="ctr" anchorCtr="0">
            <a:noAutofit/>
          </a:bodyPr>
          <a:lstStyle/>
          <a:p>
            <a:pPr marL="171450" lvl="1" indent="-171450" algn="l" defTabSz="844550">
              <a:lnSpc>
                <a:spcPct val="90000"/>
              </a:lnSpc>
              <a:spcBef>
                <a:spcPct val="0"/>
              </a:spcBef>
              <a:spcAft>
                <a:spcPct val="15000"/>
              </a:spcAft>
              <a:buChar char="•"/>
            </a:pPr>
            <a:r>
              <a:rPr lang="en-GB" sz="1900" kern="1200" dirty="0"/>
              <a:t>L3 - End to end functional test</a:t>
            </a:r>
          </a:p>
          <a:p>
            <a:pPr marL="342900" lvl="2" indent="-171450" algn="l" defTabSz="844550">
              <a:lnSpc>
                <a:spcPct val="90000"/>
              </a:lnSpc>
              <a:spcBef>
                <a:spcPct val="0"/>
              </a:spcBef>
              <a:spcAft>
                <a:spcPct val="15000"/>
              </a:spcAft>
              <a:buChar char="•"/>
            </a:pPr>
            <a:r>
              <a:rPr lang="en-GB" sz="1900" kern="1200" dirty="0"/>
              <a:t>Testing in production</a:t>
            </a:r>
          </a:p>
          <a:p>
            <a:pPr marL="342900" lvl="2" indent="-171450" algn="l" defTabSz="844550">
              <a:lnSpc>
                <a:spcPct val="90000"/>
              </a:lnSpc>
              <a:spcBef>
                <a:spcPct val="0"/>
              </a:spcBef>
              <a:spcAft>
                <a:spcPct val="15000"/>
              </a:spcAft>
              <a:buChar char="•"/>
            </a:pPr>
            <a:r>
              <a:rPr lang="en-GB" sz="1900" kern="1200" dirty="0"/>
              <a:t>Automated UX tests</a:t>
            </a:r>
          </a:p>
        </p:txBody>
      </p:sp>
      <p:sp>
        <p:nvSpPr>
          <p:cNvPr id="8" name="Freeform: Shape 7">
            <a:extLst>
              <a:ext uri="{FF2B5EF4-FFF2-40B4-BE49-F238E27FC236}">
                <a16:creationId xmlns:a16="http://schemas.microsoft.com/office/drawing/2014/main" id="{8EC2B280-3C9C-4B9B-A4F2-40618A9A4FA6}"/>
              </a:ext>
            </a:extLst>
          </p:cNvPr>
          <p:cNvSpPr/>
          <p:nvPr/>
        </p:nvSpPr>
        <p:spPr>
          <a:xfrm>
            <a:off x="2533008" y="2836681"/>
            <a:ext cx="3718480" cy="1145994"/>
          </a:xfrm>
          <a:custGeom>
            <a:avLst/>
            <a:gdLst>
              <a:gd name="connsiteX0" fmla="*/ 0 w 3718480"/>
              <a:gd name="connsiteY0" fmla="*/ 1145994 h 1145994"/>
              <a:gd name="connsiteX1" fmla="*/ 929619 w 3718480"/>
              <a:gd name="connsiteY1" fmla="*/ 0 h 1145994"/>
              <a:gd name="connsiteX2" fmla="*/ 2788861 w 3718480"/>
              <a:gd name="connsiteY2" fmla="*/ 0 h 1145994"/>
              <a:gd name="connsiteX3" fmla="*/ 3718480 w 3718480"/>
              <a:gd name="connsiteY3" fmla="*/ 1145994 h 1145994"/>
              <a:gd name="connsiteX4" fmla="*/ 0 w 3718480"/>
              <a:gd name="connsiteY4" fmla="*/ 1145994 h 114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8480" h="1145994">
                <a:moveTo>
                  <a:pt x="0" y="1145994"/>
                </a:moveTo>
                <a:lnTo>
                  <a:pt x="929619" y="0"/>
                </a:lnTo>
                <a:lnTo>
                  <a:pt x="2788861" y="0"/>
                </a:lnTo>
                <a:lnTo>
                  <a:pt x="3718480" y="1145994"/>
                </a:lnTo>
                <a:lnTo>
                  <a:pt x="0" y="1145994"/>
                </a:lnTo>
                <a:close/>
              </a:path>
            </a:pathLst>
          </a:custGeom>
        </p:spPr>
        <p:style>
          <a:lnRef idx="2">
            <a:schemeClr val="lt1">
              <a:hueOff val="0"/>
              <a:satOff val="0"/>
              <a:lumOff val="0"/>
              <a:alphaOff val="0"/>
            </a:schemeClr>
          </a:lnRef>
          <a:fillRef idx="1">
            <a:schemeClr val="accent2">
              <a:hueOff val="-2546176"/>
              <a:satOff val="-4269"/>
              <a:lumOff val="-2026"/>
              <a:alphaOff val="0"/>
            </a:schemeClr>
          </a:fillRef>
          <a:effectRef idx="0">
            <a:schemeClr val="accent2">
              <a:hueOff val="-2546176"/>
              <a:satOff val="-4269"/>
              <a:lumOff val="-2026"/>
              <a:alphaOff val="0"/>
            </a:schemeClr>
          </a:effectRef>
          <a:fontRef idx="minor">
            <a:schemeClr val="lt1"/>
          </a:fontRef>
        </p:style>
        <p:txBody>
          <a:bodyPr spcFirstLastPara="0" vert="horz" wrap="square" lIns="678674" tIns="27940" rIns="678674" bIns="27940" numCol="1" spcCol="1270" anchor="ctr" anchorCtr="0">
            <a:noAutofit/>
          </a:bodyPr>
          <a:lstStyle/>
          <a:p>
            <a:pPr marL="0" lvl="0" indent="0" algn="ctr" defTabSz="977900">
              <a:lnSpc>
                <a:spcPct val="90000"/>
              </a:lnSpc>
              <a:spcBef>
                <a:spcPct val="0"/>
              </a:spcBef>
              <a:spcAft>
                <a:spcPct val="35000"/>
              </a:spcAft>
              <a:buNone/>
            </a:pPr>
            <a:r>
              <a:rPr lang="en-GB" b="0" kern="1200" dirty="0"/>
              <a:t>Functional/System </a:t>
            </a:r>
          </a:p>
        </p:txBody>
      </p:sp>
      <p:sp>
        <p:nvSpPr>
          <p:cNvPr id="9" name="Freeform: Shape 8">
            <a:extLst>
              <a:ext uri="{FF2B5EF4-FFF2-40B4-BE49-F238E27FC236}">
                <a16:creationId xmlns:a16="http://schemas.microsoft.com/office/drawing/2014/main" id="{7C548097-83F9-48DC-BDD6-87F19B1DF400}"/>
              </a:ext>
            </a:extLst>
          </p:cNvPr>
          <p:cNvSpPr/>
          <p:nvPr/>
        </p:nvSpPr>
        <p:spPr>
          <a:xfrm>
            <a:off x="6251488" y="3982675"/>
            <a:ext cx="5358985" cy="1145996"/>
          </a:xfrm>
          <a:custGeom>
            <a:avLst/>
            <a:gdLst>
              <a:gd name="connsiteX0" fmla="*/ 0 w 5358985"/>
              <a:gd name="connsiteY0" fmla="*/ 1145994 h 1145994"/>
              <a:gd name="connsiteX1" fmla="*/ 0 w 5358985"/>
              <a:gd name="connsiteY1" fmla="*/ 0 h 1145994"/>
              <a:gd name="connsiteX2" fmla="*/ 4429366 w 5358985"/>
              <a:gd name="connsiteY2" fmla="*/ 0 h 1145994"/>
              <a:gd name="connsiteX3" fmla="*/ 5358985 w 5358985"/>
              <a:gd name="connsiteY3" fmla="*/ 1145994 h 1145994"/>
              <a:gd name="connsiteX4" fmla="*/ 0 w 5358985"/>
              <a:gd name="connsiteY4" fmla="*/ 1145994 h 114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8985" h="1145994">
                <a:moveTo>
                  <a:pt x="5358985" y="1"/>
                </a:moveTo>
                <a:lnTo>
                  <a:pt x="5358985" y="1145993"/>
                </a:lnTo>
                <a:lnTo>
                  <a:pt x="929619" y="1145993"/>
                </a:lnTo>
                <a:lnTo>
                  <a:pt x="0" y="1"/>
                </a:lnTo>
                <a:lnTo>
                  <a:pt x="5358985" y="1"/>
                </a:lnTo>
                <a:close/>
              </a:path>
            </a:pathLst>
          </a:custGeom>
        </p:spPr>
        <p:style>
          <a:lnRef idx="2">
            <a:schemeClr val="accent2">
              <a:hueOff val="-5092352"/>
              <a:satOff val="-8538"/>
              <a:lumOff val="-405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02010" tIns="72391" rIns="72390" bIns="72390" numCol="1" spcCol="1270" anchor="ctr" anchorCtr="0">
            <a:noAutofit/>
          </a:bodyPr>
          <a:lstStyle/>
          <a:p>
            <a:pPr marL="171450" lvl="1" indent="-171450" algn="l" defTabSz="844550">
              <a:lnSpc>
                <a:spcPct val="90000"/>
              </a:lnSpc>
              <a:spcBef>
                <a:spcPct val="0"/>
              </a:spcBef>
              <a:spcAft>
                <a:spcPct val="15000"/>
              </a:spcAft>
              <a:buChar char="•"/>
            </a:pPr>
            <a:r>
              <a:rPr lang="en-GB" sz="1900" kern="1200" dirty="0"/>
              <a:t>L2 – using deployed system with maybe some mocking</a:t>
            </a:r>
          </a:p>
          <a:p>
            <a:pPr marL="171450" lvl="1" indent="-171450" algn="l" defTabSz="844550">
              <a:lnSpc>
                <a:spcPct val="90000"/>
              </a:lnSpc>
              <a:spcBef>
                <a:spcPct val="0"/>
              </a:spcBef>
              <a:spcAft>
                <a:spcPct val="15000"/>
              </a:spcAft>
              <a:buChar char="•"/>
            </a:pPr>
            <a:r>
              <a:rPr lang="en-GB" sz="1900" kern="1200" dirty="0"/>
              <a:t>L1 – as L0 but allows SQL connection</a:t>
            </a:r>
          </a:p>
        </p:txBody>
      </p:sp>
      <p:sp>
        <p:nvSpPr>
          <p:cNvPr id="10" name="Freeform: Shape 9">
            <a:extLst>
              <a:ext uri="{FF2B5EF4-FFF2-40B4-BE49-F238E27FC236}">
                <a16:creationId xmlns:a16="http://schemas.microsoft.com/office/drawing/2014/main" id="{69BA6466-522A-4901-9704-2599B00B2794}"/>
              </a:ext>
            </a:extLst>
          </p:cNvPr>
          <p:cNvSpPr/>
          <p:nvPr/>
        </p:nvSpPr>
        <p:spPr>
          <a:xfrm>
            <a:off x="1603388" y="3982676"/>
            <a:ext cx="5577720" cy="1145994"/>
          </a:xfrm>
          <a:custGeom>
            <a:avLst/>
            <a:gdLst>
              <a:gd name="connsiteX0" fmla="*/ 0 w 5577720"/>
              <a:gd name="connsiteY0" fmla="*/ 1145994 h 1145994"/>
              <a:gd name="connsiteX1" fmla="*/ 929619 w 5577720"/>
              <a:gd name="connsiteY1" fmla="*/ 0 h 1145994"/>
              <a:gd name="connsiteX2" fmla="*/ 4648101 w 5577720"/>
              <a:gd name="connsiteY2" fmla="*/ 0 h 1145994"/>
              <a:gd name="connsiteX3" fmla="*/ 5577720 w 5577720"/>
              <a:gd name="connsiteY3" fmla="*/ 1145994 h 1145994"/>
              <a:gd name="connsiteX4" fmla="*/ 0 w 5577720"/>
              <a:gd name="connsiteY4" fmla="*/ 1145994 h 114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720" h="1145994">
                <a:moveTo>
                  <a:pt x="0" y="1145994"/>
                </a:moveTo>
                <a:lnTo>
                  <a:pt x="929619" y="0"/>
                </a:lnTo>
                <a:lnTo>
                  <a:pt x="4648101" y="0"/>
                </a:lnTo>
                <a:lnTo>
                  <a:pt x="5577720" y="1145994"/>
                </a:lnTo>
                <a:lnTo>
                  <a:pt x="0" y="1145994"/>
                </a:lnTo>
                <a:close/>
              </a:path>
            </a:pathLst>
          </a:custGeom>
        </p:spPr>
        <p:style>
          <a:lnRef idx="2">
            <a:schemeClr val="lt1">
              <a:hueOff val="0"/>
              <a:satOff val="0"/>
              <a:lumOff val="0"/>
              <a:alphaOff val="0"/>
            </a:schemeClr>
          </a:lnRef>
          <a:fillRef idx="1">
            <a:schemeClr val="accent2">
              <a:hueOff val="-5092352"/>
              <a:satOff val="-8538"/>
              <a:lumOff val="-4051"/>
              <a:alphaOff val="0"/>
            </a:schemeClr>
          </a:fillRef>
          <a:effectRef idx="0">
            <a:schemeClr val="accent2">
              <a:hueOff val="-5092352"/>
              <a:satOff val="-8538"/>
              <a:lumOff val="-4051"/>
              <a:alphaOff val="0"/>
            </a:schemeClr>
          </a:effectRef>
          <a:fontRef idx="minor">
            <a:schemeClr val="lt1"/>
          </a:fontRef>
        </p:style>
        <p:txBody>
          <a:bodyPr spcFirstLastPara="0" vert="horz" wrap="square" lIns="1004041" tIns="27940" rIns="1004041" bIns="27940" numCol="1" spcCol="1270" anchor="ctr" anchorCtr="0">
            <a:noAutofit/>
          </a:bodyPr>
          <a:lstStyle/>
          <a:p>
            <a:pPr marL="0" lvl="0" indent="0" algn="ctr" defTabSz="977900">
              <a:lnSpc>
                <a:spcPct val="90000"/>
              </a:lnSpc>
              <a:spcBef>
                <a:spcPct val="0"/>
              </a:spcBef>
              <a:spcAft>
                <a:spcPct val="35000"/>
              </a:spcAft>
              <a:buNone/>
            </a:pPr>
            <a:r>
              <a:rPr lang="en-GB" b="0" kern="1200" dirty="0"/>
              <a:t>Integration/Function</a:t>
            </a:r>
          </a:p>
        </p:txBody>
      </p:sp>
      <p:sp>
        <p:nvSpPr>
          <p:cNvPr id="11" name="Freeform: Shape 10">
            <a:extLst>
              <a:ext uri="{FF2B5EF4-FFF2-40B4-BE49-F238E27FC236}">
                <a16:creationId xmlns:a16="http://schemas.microsoft.com/office/drawing/2014/main" id="{E91E1C73-F058-4972-AFB5-7F86D501FFFF}"/>
              </a:ext>
            </a:extLst>
          </p:cNvPr>
          <p:cNvSpPr/>
          <p:nvPr/>
        </p:nvSpPr>
        <p:spPr>
          <a:xfrm>
            <a:off x="7181108" y="5128671"/>
            <a:ext cx="4429365" cy="1145994"/>
          </a:xfrm>
          <a:custGeom>
            <a:avLst/>
            <a:gdLst>
              <a:gd name="connsiteX0" fmla="*/ 0 w 4429365"/>
              <a:gd name="connsiteY0" fmla="*/ 1145994 h 1145994"/>
              <a:gd name="connsiteX1" fmla="*/ 0 w 4429365"/>
              <a:gd name="connsiteY1" fmla="*/ 0 h 1145994"/>
              <a:gd name="connsiteX2" fmla="*/ 3499746 w 4429365"/>
              <a:gd name="connsiteY2" fmla="*/ 0 h 1145994"/>
              <a:gd name="connsiteX3" fmla="*/ 4429365 w 4429365"/>
              <a:gd name="connsiteY3" fmla="*/ 1145994 h 1145994"/>
              <a:gd name="connsiteX4" fmla="*/ 0 w 4429365"/>
              <a:gd name="connsiteY4" fmla="*/ 1145994 h 114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9365" h="1145994">
                <a:moveTo>
                  <a:pt x="4429365" y="1"/>
                </a:moveTo>
                <a:lnTo>
                  <a:pt x="4429365" y="1145993"/>
                </a:lnTo>
                <a:lnTo>
                  <a:pt x="929619" y="1145993"/>
                </a:lnTo>
                <a:lnTo>
                  <a:pt x="0" y="1"/>
                </a:lnTo>
                <a:lnTo>
                  <a:pt x="4429365" y="1"/>
                </a:lnTo>
                <a:close/>
              </a:path>
            </a:pathLst>
          </a:custGeom>
        </p:spPr>
        <p:style>
          <a:lnRef idx="2">
            <a:schemeClr val="accent2">
              <a:hueOff val="-7638527"/>
              <a:satOff val="-12807"/>
              <a:lumOff val="-607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0201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GB" sz="1900" kern="1200" dirty="0"/>
              <a:t>L0 – no dependencies &amp; fast </a:t>
            </a:r>
          </a:p>
        </p:txBody>
      </p:sp>
      <p:sp>
        <p:nvSpPr>
          <p:cNvPr id="12" name="Freeform: Shape 11">
            <a:extLst>
              <a:ext uri="{FF2B5EF4-FFF2-40B4-BE49-F238E27FC236}">
                <a16:creationId xmlns:a16="http://schemas.microsoft.com/office/drawing/2014/main" id="{3C788280-F3B8-4621-BC60-57DFAA3889FF}"/>
              </a:ext>
            </a:extLst>
          </p:cNvPr>
          <p:cNvSpPr/>
          <p:nvPr/>
        </p:nvSpPr>
        <p:spPr>
          <a:xfrm>
            <a:off x="673768" y="5128671"/>
            <a:ext cx="7436960" cy="1145994"/>
          </a:xfrm>
          <a:custGeom>
            <a:avLst/>
            <a:gdLst>
              <a:gd name="connsiteX0" fmla="*/ 0 w 7436960"/>
              <a:gd name="connsiteY0" fmla="*/ 1145994 h 1145994"/>
              <a:gd name="connsiteX1" fmla="*/ 929619 w 7436960"/>
              <a:gd name="connsiteY1" fmla="*/ 0 h 1145994"/>
              <a:gd name="connsiteX2" fmla="*/ 6507341 w 7436960"/>
              <a:gd name="connsiteY2" fmla="*/ 0 h 1145994"/>
              <a:gd name="connsiteX3" fmla="*/ 7436960 w 7436960"/>
              <a:gd name="connsiteY3" fmla="*/ 1145994 h 1145994"/>
              <a:gd name="connsiteX4" fmla="*/ 0 w 7436960"/>
              <a:gd name="connsiteY4" fmla="*/ 1145994 h 114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6960" h="1145994">
                <a:moveTo>
                  <a:pt x="0" y="1145994"/>
                </a:moveTo>
                <a:lnTo>
                  <a:pt x="929619" y="0"/>
                </a:lnTo>
                <a:lnTo>
                  <a:pt x="6507341" y="0"/>
                </a:lnTo>
                <a:lnTo>
                  <a:pt x="7436960" y="1145994"/>
                </a:lnTo>
                <a:lnTo>
                  <a:pt x="0" y="1145994"/>
                </a:lnTo>
                <a:close/>
              </a:path>
            </a:pathLst>
          </a:custGeom>
        </p:spPr>
        <p:style>
          <a:lnRef idx="2">
            <a:schemeClr val="lt1">
              <a:hueOff val="0"/>
              <a:satOff val="0"/>
              <a:lumOff val="0"/>
              <a:alphaOff val="0"/>
            </a:schemeClr>
          </a:lnRef>
          <a:fillRef idx="1">
            <a:schemeClr val="accent2">
              <a:hueOff val="-7638527"/>
              <a:satOff val="-12807"/>
              <a:lumOff val="-6077"/>
              <a:alphaOff val="0"/>
            </a:schemeClr>
          </a:fillRef>
          <a:effectRef idx="0">
            <a:schemeClr val="accent2">
              <a:hueOff val="-7638527"/>
              <a:satOff val="-12807"/>
              <a:lumOff val="-6077"/>
              <a:alphaOff val="0"/>
            </a:schemeClr>
          </a:effectRef>
          <a:fontRef idx="minor">
            <a:schemeClr val="lt1"/>
          </a:fontRef>
        </p:style>
        <p:txBody>
          <a:bodyPr spcFirstLastPara="0" vert="horz" wrap="square" lIns="1329408" tIns="27940" rIns="1329408" bIns="27940" numCol="1" spcCol="1270" anchor="ctr" anchorCtr="0">
            <a:noAutofit/>
          </a:bodyPr>
          <a:lstStyle/>
          <a:p>
            <a:pPr marL="0" lvl="0" indent="0" algn="ctr" defTabSz="977900">
              <a:lnSpc>
                <a:spcPct val="90000"/>
              </a:lnSpc>
              <a:spcBef>
                <a:spcPct val="0"/>
              </a:spcBef>
              <a:spcAft>
                <a:spcPct val="35000"/>
              </a:spcAft>
              <a:buNone/>
            </a:pPr>
            <a:r>
              <a:rPr lang="en-GB" b="0" kern="1200" dirty="0"/>
              <a:t>Unit</a:t>
            </a:r>
          </a:p>
        </p:txBody>
      </p:sp>
      <p:sp>
        <p:nvSpPr>
          <p:cNvPr id="13" name="TextBox 12">
            <a:extLst>
              <a:ext uri="{FF2B5EF4-FFF2-40B4-BE49-F238E27FC236}">
                <a16:creationId xmlns:a16="http://schemas.microsoft.com/office/drawing/2014/main" id="{491BFE82-5C45-4B94-AAB1-E387899C6C4E}"/>
              </a:ext>
            </a:extLst>
          </p:cNvPr>
          <p:cNvSpPr txBox="1"/>
          <p:nvPr/>
        </p:nvSpPr>
        <p:spPr>
          <a:xfrm>
            <a:off x="154486" y="6401027"/>
            <a:ext cx="11516146" cy="253916"/>
          </a:xfrm>
          <a:prstGeom prst="rect">
            <a:avLst/>
          </a:prstGeom>
          <a:noFill/>
        </p:spPr>
        <p:txBody>
          <a:bodyPr wrap="square">
            <a:spAutoFit/>
          </a:bodyPr>
          <a:lstStyle/>
          <a:p>
            <a:r>
              <a:rPr lang="en-GB" sz="1050" dirty="0">
                <a:solidFill>
                  <a:schemeClr val="bg1">
                    <a:lumMod val="50000"/>
                  </a:schemeClr>
                </a:solidFill>
              </a:rPr>
              <a:t>The L* format is Microsoft’s https://devblogs.microsoft.com/bharry/testing-in-a-cloud-delivery-cadence/</a:t>
            </a:r>
          </a:p>
        </p:txBody>
      </p:sp>
    </p:spTree>
    <p:extLst>
      <p:ext uri="{BB962C8B-B14F-4D97-AF65-F5344CB8AC3E}">
        <p14:creationId xmlns:p14="http://schemas.microsoft.com/office/powerpoint/2010/main" val="3470508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C161A69-37C4-4575-A93C-4F23F829B845}"/>
              </a:ext>
            </a:extLst>
          </p:cNvPr>
          <p:cNvSpPr>
            <a:spLocks noGrp="1"/>
          </p:cNvSpPr>
          <p:nvPr>
            <p:ph idx="1"/>
          </p:nvPr>
        </p:nvSpPr>
        <p:spPr>
          <a:prstGeom prst="rect">
            <a:avLst/>
          </a:prstGeom>
        </p:spPr>
        <p:txBody>
          <a:bodyPr/>
          <a:lstStyle/>
          <a:p>
            <a:r>
              <a:rPr lang="en-GB" dirty="0"/>
              <a:t>Tests should be written at the lowest level possible</a:t>
            </a:r>
          </a:p>
          <a:p>
            <a:r>
              <a:rPr lang="en-GB" dirty="0"/>
              <a:t>Tests written once, run anywhere including production system</a:t>
            </a:r>
          </a:p>
          <a:p>
            <a:r>
              <a:rPr lang="en-GB" dirty="0"/>
              <a:t>Product is designed for testability</a:t>
            </a:r>
          </a:p>
          <a:p>
            <a:r>
              <a:rPr lang="en-GB" dirty="0"/>
              <a:t>Test code is product code, only reliable tests survive</a:t>
            </a:r>
          </a:p>
          <a:p>
            <a:r>
              <a:rPr lang="en-GB" dirty="0"/>
              <a:t>Testing infrastructure is a shared Service</a:t>
            </a:r>
          </a:p>
          <a:p>
            <a:r>
              <a:rPr lang="en-GB" dirty="0"/>
              <a:t>Test ownership follows product ownership</a:t>
            </a:r>
          </a:p>
        </p:txBody>
      </p:sp>
      <p:sp>
        <p:nvSpPr>
          <p:cNvPr id="3" name="Title 2">
            <a:extLst>
              <a:ext uri="{FF2B5EF4-FFF2-40B4-BE49-F238E27FC236}">
                <a16:creationId xmlns:a16="http://schemas.microsoft.com/office/drawing/2014/main" id="{A7BC3CA2-7EFD-4838-8ED7-5CE0F1DC52A6}"/>
              </a:ext>
            </a:extLst>
          </p:cNvPr>
          <p:cNvSpPr>
            <a:spLocks noGrp="1"/>
          </p:cNvSpPr>
          <p:nvPr>
            <p:ph type="title"/>
          </p:nvPr>
        </p:nvSpPr>
        <p:spPr/>
        <p:txBody>
          <a:bodyPr/>
          <a:lstStyle/>
          <a:p>
            <a:r>
              <a:rPr lang="en-GB" dirty="0"/>
              <a:t>Test Principles</a:t>
            </a:r>
          </a:p>
        </p:txBody>
      </p:sp>
    </p:spTree>
    <p:extLst>
      <p:ext uri="{BB962C8B-B14F-4D97-AF65-F5344CB8AC3E}">
        <p14:creationId xmlns:p14="http://schemas.microsoft.com/office/powerpoint/2010/main" val="3171101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07DB42-AEDB-4CC0-9EAD-8EB2973399DF}"/>
              </a:ext>
            </a:extLst>
          </p:cNvPr>
          <p:cNvSpPr>
            <a:spLocks noGrp="1"/>
          </p:cNvSpPr>
          <p:nvPr>
            <p:ph type="title"/>
          </p:nvPr>
        </p:nvSpPr>
        <p:spPr/>
        <p:txBody>
          <a:bodyPr/>
          <a:lstStyle/>
          <a:p>
            <a:r>
              <a:rPr lang="en-GB" dirty="0"/>
              <a:t>How do I created my Unit Tests? </a:t>
            </a:r>
          </a:p>
        </p:txBody>
      </p:sp>
      <p:sp>
        <p:nvSpPr>
          <p:cNvPr id="4" name="Text Placeholder 3">
            <a:extLst>
              <a:ext uri="{FF2B5EF4-FFF2-40B4-BE49-F238E27FC236}">
                <a16:creationId xmlns:a16="http://schemas.microsoft.com/office/drawing/2014/main" id="{81B1971B-A616-4340-82E1-702C1834984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901072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FC2C2C-054E-4300-B28B-66C16CEC1952}"/>
              </a:ext>
            </a:extLst>
          </p:cNvPr>
          <p:cNvSpPr>
            <a:spLocks noGrp="1"/>
          </p:cNvSpPr>
          <p:nvPr>
            <p:ph type="title"/>
          </p:nvPr>
        </p:nvSpPr>
        <p:spPr/>
        <p:txBody>
          <a:bodyPr/>
          <a:lstStyle/>
          <a:p>
            <a:r>
              <a:rPr lang="en-GB" dirty="0"/>
              <a:t>The Test Driven Development Cycle</a:t>
            </a:r>
          </a:p>
        </p:txBody>
      </p:sp>
      <p:grpSp>
        <p:nvGrpSpPr>
          <p:cNvPr id="6" name="Group 5">
            <a:extLst>
              <a:ext uri="{FF2B5EF4-FFF2-40B4-BE49-F238E27FC236}">
                <a16:creationId xmlns:a16="http://schemas.microsoft.com/office/drawing/2014/main" id="{C0294222-D9BA-4F8C-B8BC-AAE668A91644}"/>
              </a:ext>
            </a:extLst>
          </p:cNvPr>
          <p:cNvGrpSpPr/>
          <p:nvPr/>
        </p:nvGrpSpPr>
        <p:grpSpPr>
          <a:xfrm rot="3365351">
            <a:off x="2961890" y="1748600"/>
            <a:ext cx="4539675" cy="4562606"/>
            <a:chOff x="3499831" y="1574528"/>
            <a:chExt cx="4539675" cy="4562606"/>
          </a:xfrm>
        </p:grpSpPr>
        <p:sp>
          <p:nvSpPr>
            <p:cNvPr id="7" name="Freeform: Shape 6">
              <a:extLst>
                <a:ext uri="{FF2B5EF4-FFF2-40B4-BE49-F238E27FC236}">
                  <a16:creationId xmlns:a16="http://schemas.microsoft.com/office/drawing/2014/main" id="{8AFD366D-4104-4154-B12B-8F2E145C0751}"/>
                </a:ext>
              </a:extLst>
            </p:cNvPr>
            <p:cNvSpPr/>
            <p:nvPr/>
          </p:nvSpPr>
          <p:spPr>
            <a:xfrm>
              <a:off x="6345875" y="1978757"/>
              <a:ext cx="1693631" cy="1693631"/>
            </a:xfrm>
            <a:custGeom>
              <a:avLst/>
              <a:gdLst>
                <a:gd name="connsiteX0" fmla="*/ 0 w 1693631"/>
                <a:gd name="connsiteY0" fmla="*/ 0 h 1693631"/>
                <a:gd name="connsiteX1" fmla="*/ 1693631 w 1693631"/>
                <a:gd name="connsiteY1" fmla="*/ 0 h 1693631"/>
                <a:gd name="connsiteX2" fmla="*/ 1693631 w 1693631"/>
                <a:gd name="connsiteY2" fmla="*/ 1693631 h 1693631"/>
                <a:gd name="connsiteX3" fmla="*/ 0 w 1693631"/>
                <a:gd name="connsiteY3" fmla="*/ 1693631 h 1693631"/>
                <a:gd name="connsiteX4" fmla="*/ 0 w 1693631"/>
                <a:gd name="connsiteY4" fmla="*/ 0 h 169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31" h="1693631">
                  <a:moveTo>
                    <a:pt x="0" y="0"/>
                  </a:moveTo>
                  <a:lnTo>
                    <a:pt x="1693631" y="0"/>
                  </a:lnTo>
                  <a:lnTo>
                    <a:pt x="1693631" y="1693631"/>
                  </a:lnTo>
                  <a:lnTo>
                    <a:pt x="0" y="16936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GB" sz="6500" kern="1200" dirty="0"/>
            </a:p>
          </p:txBody>
        </p:sp>
        <p:sp>
          <p:nvSpPr>
            <p:cNvPr id="8" name="Arrow: Circular 7">
              <a:extLst>
                <a:ext uri="{FF2B5EF4-FFF2-40B4-BE49-F238E27FC236}">
                  <a16:creationId xmlns:a16="http://schemas.microsoft.com/office/drawing/2014/main" id="{237E8399-3F7B-4026-AC21-9657DD7A96FE}"/>
                </a:ext>
              </a:extLst>
            </p:cNvPr>
            <p:cNvSpPr/>
            <p:nvPr/>
          </p:nvSpPr>
          <p:spPr>
            <a:xfrm>
              <a:off x="3768725" y="1646213"/>
              <a:ext cx="4001886" cy="4001886"/>
            </a:xfrm>
            <a:prstGeom prst="circularArrow">
              <a:avLst>
                <a:gd name="adj1" fmla="val 8253"/>
                <a:gd name="adj2" fmla="val 576467"/>
                <a:gd name="adj3" fmla="val 2962255"/>
                <a:gd name="adj4" fmla="val 52795"/>
                <a:gd name="adj5" fmla="val 9628"/>
              </a:avLst>
            </a:prstGeom>
            <a:solidFill>
              <a:schemeClr val="accent6"/>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11589350-7614-4ACF-AAF9-ACF3CD7DE8B3}"/>
                </a:ext>
              </a:extLst>
            </p:cNvPr>
            <p:cNvSpPr/>
            <p:nvPr/>
          </p:nvSpPr>
          <p:spPr>
            <a:xfrm>
              <a:off x="4922853" y="4443503"/>
              <a:ext cx="1693631" cy="1693631"/>
            </a:xfrm>
            <a:custGeom>
              <a:avLst/>
              <a:gdLst>
                <a:gd name="connsiteX0" fmla="*/ 0 w 1693631"/>
                <a:gd name="connsiteY0" fmla="*/ 0 h 1693631"/>
                <a:gd name="connsiteX1" fmla="*/ 1693631 w 1693631"/>
                <a:gd name="connsiteY1" fmla="*/ 0 h 1693631"/>
                <a:gd name="connsiteX2" fmla="*/ 1693631 w 1693631"/>
                <a:gd name="connsiteY2" fmla="*/ 1693631 h 1693631"/>
                <a:gd name="connsiteX3" fmla="*/ 0 w 1693631"/>
                <a:gd name="connsiteY3" fmla="*/ 1693631 h 1693631"/>
                <a:gd name="connsiteX4" fmla="*/ 0 w 1693631"/>
                <a:gd name="connsiteY4" fmla="*/ 0 h 169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31" h="1693631">
                  <a:moveTo>
                    <a:pt x="0" y="0"/>
                  </a:moveTo>
                  <a:lnTo>
                    <a:pt x="1693631" y="0"/>
                  </a:lnTo>
                  <a:lnTo>
                    <a:pt x="1693631" y="1693631"/>
                  </a:lnTo>
                  <a:lnTo>
                    <a:pt x="0" y="16936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GB" sz="6500" kern="1200" dirty="0"/>
            </a:p>
          </p:txBody>
        </p:sp>
        <p:sp>
          <p:nvSpPr>
            <p:cNvPr id="10" name="Arrow: Circular 9">
              <a:extLst>
                <a:ext uri="{FF2B5EF4-FFF2-40B4-BE49-F238E27FC236}">
                  <a16:creationId xmlns:a16="http://schemas.microsoft.com/office/drawing/2014/main" id="{A5E4635C-66D2-4DAD-AD27-28592F3CE286}"/>
                </a:ext>
              </a:extLst>
            </p:cNvPr>
            <p:cNvSpPr/>
            <p:nvPr/>
          </p:nvSpPr>
          <p:spPr>
            <a:xfrm>
              <a:off x="3768725" y="1646213"/>
              <a:ext cx="4001886" cy="4001886"/>
            </a:xfrm>
            <a:prstGeom prst="circularArrow">
              <a:avLst>
                <a:gd name="adj1" fmla="val 8253"/>
                <a:gd name="adj2" fmla="val 576467"/>
                <a:gd name="adj3" fmla="val 10170739"/>
                <a:gd name="adj4" fmla="val 7261278"/>
                <a:gd name="adj5" fmla="val 9628"/>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2C00AF8D-84A1-4503-8CFA-C430DF1E18EA}"/>
                </a:ext>
              </a:extLst>
            </p:cNvPr>
            <p:cNvSpPr/>
            <p:nvPr/>
          </p:nvSpPr>
          <p:spPr>
            <a:xfrm>
              <a:off x="3499831" y="1978757"/>
              <a:ext cx="1693631" cy="1693631"/>
            </a:xfrm>
            <a:custGeom>
              <a:avLst/>
              <a:gdLst>
                <a:gd name="connsiteX0" fmla="*/ 0 w 1693631"/>
                <a:gd name="connsiteY0" fmla="*/ 0 h 1693631"/>
                <a:gd name="connsiteX1" fmla="*/ 1693631 w 1693631"/>
                <a:gd name="connsiteY1" fmla="*/ 0 h 1693631"/>
                <a:gd name="connsiteX2" fmla="*/ 1693631 w 1693631"/>
                <a:gd name="connsiteY2" fmla="*/ 1693631 h 1693631"/>
                <a:gd name="connsiteX3" fmla="*/ 0 w 1693631"/>
                <a:gd name="connsiteY3" fmla="*/ 1693631 h 1693631"/>
                <a:gd name="connsiteX4" fmla="*/ 0 w 1693631"/>
                <a:gd name="connsiteY4" fmla="*/ 0 h 169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31" h="1693631">
                  <a:moveTo>
                    <a:pt x="0" y="0"/>
                  </a:moveTo>
                  <a:lnTo>
                    <a:pt x="1693631" y="0"/>
                  </a:lnTo>
                  <a:lnTo>
                    <a:pt x="1693631" y="1693631"/>
                  </a:lnTo>
                  <a:lnTo>
                    <a:pt x="0" y="16936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GB" sz="6500" kern="1200" dirty="0"/>
            </a:p>
          </p:txBody>
        </p:sp>
        <p:sp>
          <p:nvSpPr>
            <p:cNvPr id="12" name="Arrow: Circular 11">
              <a:extLst>
                <a:ext uri="{FF2B5EF4-FFF2-40B4-BE49-F238E27FC236}">
                  <a16:creationId xmlns:a16="http://schemas.microsoft.com/office/drawing/2014/main" id="{2B311AA3-9299-4B9F-97CA-EDA705D95639}"/>
                </a:ext>
              </a:extLst>
            </p:cNvPr>
            <p:cNvSpPr/>
            <p:nvPr/>
          </p:nvSpPr>
          <p:spPr>
            <a:xfrm rot="687263">
              <a:off x="3845428" y="1574528"/>
              <a:ext cx="4001886" cy="4001886"/>
            </a:xfrm>
            <a:prstGeom prst="circularArrow">
              <a:avLst>
                <a:gd name="adj1" fmla="val 8253"/>
                <a:gd name="adj2" fmla="val 576467"/>
                <a:gd name="adj3" fmla="val 16855226"/>
                <a:gd name="adj4" fmla="val 13947015"/>
                <a:gd name="adj5" fmla="val 9628"/>
              </a:avLst>
            </a:prstGeom>
            <a:solidFill>
              <a:srgbClr val="FF0000"/>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grpSp>
      <p:sp>
        <p:nvSpPr>
          <p:cNvPr id="13" name="Oval 12">
            <a:extLst>
              <a:ext uri="{FF2B5EF4-FFF2-40B4-BE49-F238E27FC236}">
                <a16:creationId xmlns:a16="http://schemas.microsoft.com/office/drawing/2014/main" id="{C1F60451-8848-42A8-9403-9EAA674523A9}"/>
              </a:ext>
            </a:extLst>
          </p:cNvPr>
          <p:cNvSpPr/>
          <p:nvPr/>
        </p:nvSpPr>
        <p:spPr>
          <a:xfrm>
            <a:off x="4635843" y="1515858"/>
            <a:ext cx="1538130" cy="15165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Write a failing test</a:t>
            </a:r>
          </a:p>
        </p:txBody>
      </p:sp>
      <p:sp>
        <p:nvSpPr>
          <p:cNvPr id="14" name="Oval 13">
            <a:extLst>
              <a:ext uri="{FF2B5EF4-FFF2-40B4-BE49-F238E27FC236}">
                <a16:creationId xmlns:a16="http://schemas.microsoft.com/office/drawing/2014/main" id="{77F2F4C5-9317-49AF-9293-0EB84FDB5E84}"/>
              </a:ext>
            </a:extLst>
          </p:cNvPr>
          <p:cNvSpPr/>
          <p:nvPr/>
        </p:nvSpPr>
        <p:spPr>
          <a:xfrm>
            <a:off x="6430844" y="4130948"/>
            <a:ext cx="1625028" cy="150684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Make the test </a:t>
            </a:r>
          </a:p>
          <a:p>
            <a:pPr algn="ctr"/>
            <a:r>
              <a:rPr lang="en-GB" dirty="0"/>
              <a:t>pass</a:t>
            </a:r>
          </a:p>
        </p:txBody>
      </p:sp>
      <p:sp>
        <p:nvSpPr>
          <p:cNvPr id="15" name="Oval 14">
            <a:extLst>
              <a:ext uri="{FF2B5EF4-FFF2-40B4-BE49-F238E27FC236}">
                <a16:creationId xmlns:a16="http://schemas.microsoft.com/office/drawing/2014/main" id="{13AF4510-F195-44FE-953F-65B6386CF6BE}"/>
              </a:ext>
            </a:extLst>
          </p:cNvPr>
          <p:cNvSpPr/>
          <p:nvPr/>
        </p:nvSpPr>
        <p:spPr>
          <a:xfrm>
            <a:off x="2832551" y="4207825"/>
            <a:ext cx="1646122" cy="1513620"/>
          </a:xfrm>
          <a:prstGeom prst="ellipse">
            <a:avLst/>
          </a:prstGeom>
          <a:solidFill>
            <a:srgbClr val="60C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Refactor</a:t>
            </a:r>
          </a:p>
        </p:txBody>
      </p:sp>
    </p:spTree>
    <p:extLst>
      <p:ext uri="{BB962C8B-B14F-4D97-AF65-F5344CB8AC3E}">
        <p14:creationId xmlns:p14="http://schemas.microsoft.com/office/powerpoint/2010/main" val="1004985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So with TDD we get…</a:t>
            </a:r>
          </a:p>
        </p:txBody>
      </p:sp>
      <p:sp>
        <p:nvSpPr>
          <p:cNvPr id="5" name="Content Placeholder 4"/>
          <p:cNvSpPr>
            <a:spLocks noGrp="1"/>
          </p:cNvSpPr>
          <p:nvPr>
            <p:ph idx="1"/>
          </p:nvPr>
        </p:nvSpPr>
        <p:spPr/>
        <p:txBody>
          <a:bodyPr/>
          <a:lstStyle/>
          <a:p>
            <a:r>
              <a:rPr lang="en-GB" dirty="0"/>
              <a:t>To write the test before the code</a:t>
            </a:r>
          </a:p>
          <a:p>
            <a:r>
              <a:rPr lang="en-GB" dirty="0"/>
              <a:t>Emergent design of architecture</a:t>
            </a:r>
          </a:p>
          <a:p>
            <a:r>
              <a:rPr lang="en-GB" dirty="0"/>
              <a:t>Excellent test coverage</a:t>
            </a:r>
          </a:p>
          <a:p>
            <a:r>
              <a:rPr lang="en-GB" dirty="0"/>
              <a:t>But what happens when we need systems that are not available to the developer?</a:t>
            </a:r>
          </a:p>
        </p:txBody>
      </p:sp>
    </p:spTree>
    <p:extLst>
      <p:ext uri="{BB962C8B-B14F-4D97-AF65-F5344CB8AC3E}">
        <p14:creationId xmlns:p14="http://schemas.microsoft.com/office/powerpoint/2010/main" val="4084068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Mocking</a:t>
            </a:r>
          </a:p>
        </p:txBody>
      </p:sp>
      <p:grpSp>
        <p:nvGrpSpPr>
          <p:cNvPr id="12" name="Group 11"/>
          <p:cNvGrpSpPr/>
          <p:nvPr/>
        </p:nvGrpSpPr>
        <p:grpSpPr>
          <a:xfrm>
            <a:off x="5537162" y="3337144"/>
            <a:ext cx="2861056" cy="2861056"/>
            <a:chOff x="4013162" y="3337144"/>
            <a:chExt cx="2861056" cy="2861056"/>
          </a:xfrm>
        </p:grpSpPr>
        <p:sp>
          <p:nvSpPr>
            <p:cNvPr id="6" name="Freeform 5"/>
            <p:cNvSpPr/>
            <p:nvPr/>
          </p:nvSpPr>
          <p:spPr>
            <a:xfrm>
              <a:off x="4186457" y="3673624"/>
              <a:ext cx="2235200" cy="2235200"/>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88745" tIns="562955" rIns="488745" bIns="602046" numCol="1" spcCol="1270" anchor="ctr" anchorCtr="0">
              <a:noAutofit/>
            </a:bodyPr>
            <a:lstStyle/>
            <a:p>
              <a:pPr algn="ctr" defTabSz="1377950">
                <a:lnSpc>
                  <a:spcPct val="90000"/>
                </a:lnSpc>
                <a:spcBef>
                  <a:spcPct val="0"/>
                </a:spcBef>
                <a:spcAft>
                  <a:spcPct val="35000"/>
                </a:spcAft>
              </a:pPr>
              <a:r>
                <a:rPr lang="en-GB" sz="2800" dirty="0"/>
                <a:t>Mock</a:t>
              </a:r>
            </a:p>
          </p:txBody>
        </p:sp>
        <p:sp>
          <p:nvSpPr>
            <p:cNvPr id="9" name="Circular Arrow 8"/>
            <p:cNvSpPr/>
            <p:nvPr/>
          </p:nvSpPr>
          <p:spPr>
            <a:xfrm>
              <a:off x="4013162" y="3337144"/>
              <a:ext cx="2861056" cy="2861056"/>
            </a:xfrm>
            <a:prstGeom prst="circularArrow">
              <a:avLst>
                <a:gd name="adj1" fmla="val 4687"/>
                <a:gd name="adj2" fmla="val 299029"/>
                <a:gd name="adj3" fmla="val 2513083"/>
                <a:gd name="adj4" fmla="val 15867933"/>
                <a:gd name="adj5" fmla="val 5469"/>
              </a:avLst>
            </a:pr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grpSp>
        <p:nvGrpSpPr>
          <p:cNvPr id="13" name="Group 12"/>
          <p:cNvGrpSpPr/>
          <p:nvPr/>
        </p:nvGrpSpPr>
        <p:grpSpPr>
          <a:xfrm>
            <a:off x="4122086" y="2786179"/>
            <a:ext cx="2078736" cy="2078736"/>
            <a:chOff x="2598086" y="2786179"/>
            <a:chExt cx="2078736" cy="2078736"/>
          </a:xfrm>
        </p:grpSpPr>
        <p:sp>
          <p:nvSpPr>
            <p:cNvPr id="7" name="Freeform 6"/>
            <p:cNvSpPr/>
            <p:nvPr/>
          </p:nvSpPr>
          <p:spPr>
            <a:xfrm>
              <a:off x="2885977" y="3145304"/>
              <a:ext cx="1625600" cy="1625600"/>
            </a:xfrm>
            <a:custGeom>
              <a:avLst/>
              <a:gdLst>
                <a:gd name="connsiteX0" fmla="*/ 1216350 w 1625600"/>
                <a:gd name="connsiteY0" fmla="*/ 411723 h 1625600"/>
                <a:gd name="connsiteX1" fmla="*/ 1456181 w 1625600"/>
                <a:gd name="connsiteY1" fmla="*/ 339443 h 1625600"/>
                <a:gd name="connsiteX2" fmla="*/ 1544430 w 1625600"/>
                <a:gd name="connsiteY2" fmla="*/ 492294 h 1625600"/>
                <a:gd name="connsiteX3" fmla="*/ 1361918 w 1625600"/>
                <a:gd name="connsiteY3" fmla="*/ 663854 h 1625600"/>
                <a:gd name="connsiteX4" fmla="*/ 1361918 w 1625600"/>
                <a:gd name="connsiteY4" fmla="*/ 961747 h 1625600"/>
                <a:gd name="connsiteX5" fmla="*/ 1544430 w 1625600"/>
                <a:gd name="connsiteY5" fmla="*/ 1133306 h 1625600"/>
                <a:gd name="connsiteX6" fmla="*/ 1456181 w 1625600"/>
                <a:gd name="connsiteY6" fmla="*/ 1286157 h 1625600"/>
                <a:gd name="connsiteX7" fmla="*/ 1216350 w 1625600"/>
                <a:gd name="connsiteY7" fmla="*/ 1213877 h 1625600"/>
                <a:gd name="connsiteX8" fmla="*/ 958367 w 1625600"/>
                <a:gd name="connsiteY8" fmla="*/ 1362823 h 1625600"/>
                <a:gd name="connsiteX9" fmla="*/ 901049 w 1625600"/>
                <a:gd name="connsiteY9" fmla="*/ 1606663 h 1625600"/>
                <a:gd name="connsiteX10" fmla="*/ 724551 w 1625600"/>
                <a:gd name="connsiteY10" fmla="*/ 1606663 h 1625600"/>
                <a:gd name="connsiteX11" fmla="*/ 667232 w 1625600"/>
                <a:gd name="connsiteY11" fmla="*/ 1362823 h 1625600"/>
                <a:gd name="connsiteX12" fmla="*/ 409249 w 1625600"/>
                <a:gd name="connsiteY12" fmla="*/ 1213877 h 1625600"/>
                <a:gd name="connsiteX13" fmla="*/ 169419 w 1625600"/>
                <a:gd name="connsiteY13" fmla="*/ 1286157 h 1625600"/>
                <a:gd name="connsiteX14" fmla="*/ 81170 w 1625600"/>
                <a:gd name="connsiteY14" fmla="*/ 1133306 h 1625600"/>
                <a:gd name="connsiteX15" fmla="*/ 263682 w 1625600"/>
                <a:gd name="connsiteY15" fmla="*/ 961746 h 1625600"/>
                <a:gd name="connsiteX16" fmla="*/ 263682 w 1625600"/>
                <a:gd name="connsiteY16" fmla="*/ 663853 h 1625600"/>
                <a:gd name="connsiteX17" fmla="*/ 81170 w 1625600"/>
                <a:gd name="connsiteY17" fmla="*/ 492294 h 1625600"/>
                <a:gd name="connsiteX18" fmla="*/ 169419 w 1625600"/>
                <a:gd name="connsiteY18" fmla="*/ 339443 h 1625600"/>
                <a:gd name="connsiteX19" fmla="*/ 409250 w 1625600"/>
                <a:gd name="connsiteY19" fmla="*/ 411723 h 1625600"/>
                <a:gd name="connsiteX20" fmla="*/ 667233 w 1625600"/>
                <a:gd name="connsiteY20" fmla="*/ 262777 h 1625600"/>
                <a:gd name="connsiteX21" fmla="*/ 724551 w 1625600"/>
                <a:gd name="connsiteY21" fmla="*/ 18937 h 1625600"/>
                <a:gd name="connsiteX22" fmla="*/ 901049 w 1625600"/>
                <a:gd name="connsiteY22" fmla="*/ 18937 h 1625600"/>
                <a:gd name="connsiteX23" fmla="*/ 958368 w 1625600"/>
                <a:gd name="connsiteY23" fmla="*/ 262777 h 1625600"/>
                <a:gd name="connsiteX24" fmla="*/ 1216351 w 1625600"/>
                <a:gd name="connsiteY24" fmla="*/ 411723 h 1625600"/>
                <a:gd name="connsiteX25" fmla="*/ 1216350 w 1625600"/>
                <a:gd name="connsiteY25" fmla="*/ 411723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25600" h="1625600">
                  <a:moveTo>
                    <a:pt x="1216350" y="411723"/>
                  </a:moveTo>
                  <a:lnTo>
                    <a:pt x="1456181" y="339443"/>
                  </a:lnTo>
                  <a:lnTo>
                    <a:pt x="1544430" y="492294"/>
                  </a:lnTo>
                  <a:lnTo>
                    <a:pt x="1361918" y="663854"/>
                  </a:lnTo>
                  <a:cubicBezTo>
                    <a:pt x="1388374" y="761389"/>
                    <a:pt x="1388374" y="864211"/>
                    <a:pt x="1361918" y="961747"/>
                  </a:cubicBezTo>
                  <a:lnTo>
                    <a:pt x="1544430" y="1133306"/>
                  </a:lnTo>
                  <a:lnTo>
                    <a:pt x="1456181" y="1286157"/>
                  </a:lnTo>
                  <a:lnTo>
                    <a:pt x="1216350" y="1213877"/>
                  </a:lnTo>
                  <a:cubicBezTo>
                    <a:pt x="1145110" y="1285556"/>
                    <a:pt x="1056063" y="1336967"/>
                    <a:pt x="958367" y="1362823"/>
                  </a:cubicBezTo>
                  <a:lnTo>
                    <a:pt x="901049" y="1606663"/>
                  </a:lnTo>
                  <a:lnTo>
                    <a:pt x="724551" y="1606663"/>
                  </a:lnTo>
                  <a:lnTo>
                    <a:pt x="667232" y="1362823"/>
                  </a:lnTo>
                  <a:cubicBezTo>
                    <a:pt x="569536" y="1336967"/>
                    <a:pt x="480489" y="1285556"/>
                    <a:pt x="409249" y="1213877"/>
                  </a:cubicBezTo>
                  <a:lnTo>
                    <a:pt x="169419" y="1286157"/>
                  </a:lnTo>
                  <a:lnTo>
                    <a:pt x="81170" y="1133306"/>
                  </a:lnTo>
                  <a:lnTo>
                    <a:pt x="263682" y="961746"/>
                  </a:lnTo>
                  <a:cubicBezTo>
                    <a:pt x="237226" y="864211"/>
                    <a:pt x="237226" y="761389"/>
                    <a:pt x="263682" y="663853"/>
                  </a:cubicBezTo>
                  <a:lnTo>
                    <a:pt x="81170" y="492294"/>
                  </a:lnTo>
                  <a:lnTo>
                    <a:pt x="169419" y="339443"/>
                  </a:lnTo>
                  <a:lnTo>
                    <a:pt x="409250" y="411723"/>
                  </a:lnTo>
                  <a:cubicBezTo>
                    <a:pt x="480490" y="340044"/>
                    <a:pt x="569537" y="288633"/>
                    <a:pt x="667233" y="262777"/>
                  </a:cubicBezTo>
                  <a:lnTo>
                    <a:pt x="724551" y="18937"/>
                  </a:lnTo>
                  <a:lnTo>
                    <a:pt x="901049" y="18937"/>
                  </a:lnTo>
                  <a:lnTo>
                    <a:pt x="958368" y="262777"/>
                  </a:lnTo>
                  <a:cubicBezTo>
                    <a:pt x="1056064" y="288633"/>
                    <a:pt x="1145111" y="340044"/>
                    <a:pt x="1216351" y="411723"/>
                  </a:cubicBezTo>
                  <a:lnTo>
                    <a:pt x="1216350" y="411723"/>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48620" tIns="451093" rIns="448620" bIns="451093" numCol="1" spcCol="1270" anchor="ctr" anchorCtr="0">
              <a:noAutofit/>
            </a:bodyPr>
            <a:lstStyle/>
            <a:p>
              <a:pPr algn="ctr" defTabSz="1377950">
                <a:lnSpc>
                  <a:spcPct val="90000"/>
                </a:lnSpc>
                <a:spcBef>
                  <a:spcPct val="0"/>
                </a:spcBef>
                <a:spcAft>
                  <a:spcPct val="35000"/>
                </a:spcAft>
              </a:pPr>
              <a:r>
                <a:rPr lang="en-GB" sz="2800" dirty="0"/>
                <a:t>Fake</a:t>
              </a:r>
            </a:p>
          </p:txBody>
        </p:sp>
        <p:sp>
          <p:nvSpPr>
            <p:cNvPr id="10" name="Shape 9"/>
            <p:cNvSpPr/>
            <p:nvPr/>
          </p:nvSpPr>
          <p:spPr>
            <a:xfrm>
              <a:off x="2598086" y="2786179"/>
              <a:ext cx="2078736" cy="2078736"/>
            </a:xfrm>
            <a:prstGeom prst="leftCircularArrow">
              <a:avLst>
                <a:gd name="adj1" fmla="val 6452"/>
                <a:gd name="adj2" fmla="val 429999"/>
                <a:gd name="adj3" fmla="val 10489124"/>
                <a:gd name="adj4" fmla="val 14837806"/>
                <a:gd name="adj5" fmla="val 7527"/>
              </a:avLst>
            </a:pr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grpSp>
      <p:grpSp>
        <p:nvGrpSpPr>
          <p:cNvPr id="14" name="Group 13"/>
          <p:cNvGrpSpPr/>
          <p:nvPr/>
        </p:nvGrpSpPr>
        <p:grpSpPr>
          <a:xfrm>
            <a:off x="4952057" y="1675492"/>
            <a:ext cx="2241296" cy="2241296"/>
            <a:chOff x="3428057" y="1675492"/>
            <a:chExt cx="2241296" cy="2241296"/>
          </a:xfrm>
        </p:grpSpPr>
        <p:sp>
          <p:nvSpPr>
            <p:cNvPr id="8" name="Freeform 7"/>
            <p:cNvSpPr/>
            <p:nvPr/>
          </p:nvSpPr>
          <p:spPr>
            <a:xfrm>
              <a:off x="3617496" y="1844823"/>
              <a:ext cx="1950720" cy="1950720"/>
            </a:xfrm>
            <a:custGeom>
              <a:avLst/>
              <a:gdLst>
                <a:gd name="connsiteX0" fmla="*/ 1191775 w 1592756"/>
                <a:gd name="connsiteY0" fmla="*/ 403405 h 1592756"/>
                <a:gd name="connsiteX1" fmla="*/ 1426760 w 1592756"/>
                <a:gd name="connsiteY1" fmla="*/ 332584 h 1592756"/>
                <a:gd name="connsiteX2" fmla="*/ 1513226 w 1592756"/>
                <a:gd name="connsiteY2" fmla="*/ 482348 h 1592756"/>
                <a:gd name="connsiteX3" fmla="*/ 1334401 w 1592756"/>
                <a:gd name="connsiteY3" fmla="*/ 650441 h 1592756"/>
                <a:gd name="connsiteX4" fmla="*/ 1334401 w 1592756"/>
                <a:gd name="connsiteY4" fmla="*/ 942315 h 1592756"/>
                <a:gd name="connsiteX5" fmla="*/ 1513226 w 1592756"/>
                <a:gd name="connsiteY5" fmla="*/ 1110408 h 1592756"/>
                <a:gd name="connsiteX6" fmla="*/ 1426760 w 1592756"/>
                <a:gd name="connsiteY6" fmla="*/ 1260172 h 1592756"/>
                <a:gd name="connsiteX7" fmla="*/ 1191775 w 1592756"/>
                <a:gd name="connsiteY7" fmla="*/ 1189351 h 1592756"/>
                <a:gd name="connsiteX8" fmla="*/ 939004 w 1592756"/>
                <a:gd name="connsiteY8" fmla="*/ 1335288 h 1592756"/>
                <a:gd name="connsiteX9" fmla="*/ 882844 w 1592756"/>
                <a:gd name="connsiteY9" fmla="*/ 1574202 h 1592756"/>
                <a:gd name="connsiteX10" fmla="*/ 709912 w 1592756"/>
                <a:gd name="connsiteY10" fmla="*/ 1574202 h 1592756"/>
                <a:gd name="connsiteX11" fmla="*/ 653752 w 1592756"/>
                <a:gd name="connsiteY11" fmla="*/ 1335288 h 1592756"/>
                <a:gd name="connsiteX12" fmla="*/ 400981 w 1592756"/>
                <a:gd name="connsiteY12" fmla="*/ 1189351 h 1592756"/>
                <a:gd name="connsiteX13" fmla="*/ 165996 w 1592756"/>
                <a:gd name="connsiteY13" fmla="*/ 1260172 h 1592756"/>
                <a:gd name="connsiteX14" fmla="*/ 79530 w 1592756"/>
                <a:gd name="connsiteY14" fmla="*/ 1110408 h 1592756"/>
                <a:gd name="connsiteX15" fmla="*/ 258355 w 1592756"/>
                <a:gd name="connsiteY15" fmla="*/ 942315 h 1592756"/>
                <a:gd name="connsiteX16" fmla="*/ 258355 w 1592756"/>
                <a:gd name="connsiteY16" fmla="*/ 650441 h 1592756"/>
                <a:gd name="connsiteX17" fmla="*/ 79530 w 1592756"/>
                <a:gd name="connsiteY17" fmla="*/ 482348 h 1592756"/>
                <a:gd name="connsiteX18" fmla="*/ 165996 w 1592756"/>
                <a:gd name="connsiteY18" fmla="*/ 332584 h 1592756"/>
                <a:gd name="connsiteX19" fmla="*/ 400981 w 1592756"/>
                <a:gd name="connsiteY19" fmla="*/ 403405 h 1592756"/>
                <a:gd name="connsiteX20" fmla="*/ 653752 w 1592756"/>
                <a:gd name="connsiteY20" fmla="*/ 257468 h 1592756"/>
                <a:gd name="connsiteX21" fmla="*/ 709912 w 1592756"/>
                <a:gd name="connsiteY21" fmla="*/ 18554 h 1592756"/>
                <a:gd name="connsiteX22" fmla="*/ 882844 w 1592756"/>
                <a:gd name="connsiteY22" fmla="*/ 18554 h 1592756"/>
                <a:gd name="connsiteX23" fmla="*/ 939004 w 1592756"/>
                <a:gd name="connsiteY23" fmla="*/ 257468 h 1592756"/>
                <a:gd name="connsiteX24" fmla="*/ 1191775 w 1592756"/>
                <a:gd name="connsiteY24" fmla="*/ 403405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3" y="402893"/>
                  </a:moveTo>
                  <a:lnTo>
                    <a:pt x="1195533" y="297380"/>
                  </a:lnTo>
                  <a:lnTo>
                    <a:pt x="1295376" y="397223"/>
                  </a:lnTo>
                  <a:lnTo>
                    <a:pt x="1189863" y="567584"/>
                  </a:lnTo>
                  <a:cubicBezTo>
                    <a:pt x="1230502" y="637475"/>
                    <a:pt x="1251792" y="716930"/>
                    <a:pt x="1251543" y="797777"/>
                  </a:cubicBezTo>
                  <a:lnTo>
                    <a:pt x="1428100" y="892558"/>
                  </a:lnTo>
                  <a:lnTo>
                    <a:pt x="1391556" y="1028945"/>
                  </a:lnTo>
                  <a:lnTo>
                    <a:pt x="1191263" y="1022749"/>
                  </a:lnTo>
                  <a:cubicBezTo>
                    <a:pt x="1151054" y="1092889"/>
                    <a:pt x="1092889" y="1151054"/>
                    <a:pt x="1022749" y="1191262"/>
                  </a:cubicBezTo>
                  <a:lnTo>
                    <a:pt x="1028945" y="1391556"/>
                  </a:lnTo>
                  <a:lnTo>
                    <a:pt x="892558" y="1428101"/>
                  </a:lnTo>
                  <a:lnTo>
                    <a:pt x="797778" y="1251543"/>
                  </a:lnTo>
                  <a:cubicBezTo>
                    <a:pt x="716930" y="1251791"/>
                    <a:pt x="637475" y="1230502"/>
                    <a:pt x="567583" y="1189863"/>
                  </a:cubicBezTo>
                  <a:lnTo>
                    <a:pt x="397223" y="1295376"/>
                  </a:lnTo>
                  <a:lnTo>
                    <a:pt x="297380" y="1195533"/>
                  </a:lnTo>
                  <a:lnTo>
                    <a:pt x="402893" y="1025172"/>
                  </a:lnTo>
                  <a:cubicBezTo>
                    <a:pt x="362254" y="955281"/>
                    <a:pt x="340964" y="875826"/>
                    <a:pt x="341213" y="794979"/>
                  </a:cubicBezTo>
                  <a:lnTo>
                    <a:pt x="164656" y="700198"/>
                  </a:lnTo>
                  <a:lnTo>
                    <a:pt x="201200" y="563811"/>
                  </a:lnTo>
                  <a:lnTo>
                    <a:pt x="401493" y="570007"/>
                  </a:lnTo>
                  <a:cubicBezTo>
                    <a:pt x="441702" y="499867"/>
                    <a:pt x="499867" y="441702"/>
                    <a:pt x="570007" y="401494"/>
                  </a:cubicBezTo>
                  <a:lnTo>
                    <a:pt x="563811" y="201200"/>
                  </a:lnTo>
                  <a:lnTo>
                    <a:pt x="700198" y="164655"/>
                  </a:lnTo>
                  <a:lnTo>
                    <a:pt x="794978" y="341213"/>
                  </a:lnTo>
                  <a:cubicBezTo>
                    <a:pt x="875826" y="340965"/>
                    <a:pt x="955281" y="362254"/>
                    <a:pt x="1025173" y="402893"/>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67691" tIns="567691" rIns="567689" bIns="567689" numCol="1" spcCol="1270" anchor="ctr" anchorCtr="0">
              <a:noAutofit/>
            </a:bodyPr>
            <a:lstStyle/>
            <a:p>
              <a:pPr algn="ctr" defTabSz="1377950">
                <a:lnSpc>
                  <a:spcPct val="90000"/>
                </a:lnSpc>
                <a:spcBef>
                  <a:spcPct val="0"/>
                </a:spcBef>
                <a:spcAft>
                  <a:spcPct val="35000"/>
                </a:spcAft>
              </a:pPr>
              <a:r>
                <a:rPr lang="en-GB" sz="2800" dirty="0"/>
                <a:t>Stub</a:t>
              </a:r>
            </a:p>
          </p:txBody>
        </p:sp>
        <p:sp>
          <p:nvSpPr>
            <p:cNvPr id="11" name="Circular Arrow 10"/>
            <p:cNvSpPr/>
            <p:nvPr/>
          </p:nvSpPr>
          <p:spPr>
            <a:xfrm rot="6276491">
              <a:off x="3428057" y="1675492"/>
              <a:ext cx="2241296" cy="2241296"/>
            </a:xfrm>
            <a:prstGeom prst="circularArrow">
              <a:avLst>
                <a:gd name="adj1" fmla="val 5984"/>
                <a:gd name="adj2" fmla="val 394124"/>
                <a:gd name="adj3" fmla="val 13313824"/>
                <a:gd name="adj4" fmla="val 10508221"/>
                <a:gd name="adj5" fmla="val 6981"/>
              </a:avLst>
            </a:pr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grpSp>
    </p:spTree>
    <p:extLst>
      <p:ext uri="{BB962C8B-B14F-4D97-AF65-F5344CB8AC3E}">
        <p14:creationId xmlns:p14="http://schemas.microsoft.com/office/powerpoint/2010/main" val="3325431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1503342" y="1758014"/>
            <a:ext cx="3786214" cy="3643338"/>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56" name="AutoShape 16"/>
          <p:cNvSpPr>
            <a:spLocks noChangeArrowheads="1"/>
          </p:cNvSpPr>
          <p:nvPr/>
        </p:nvSpPr>
        <p:spPr bwMode="auto">
          <a:xfrm>
            <a:off x="5360994" y="3115336"/>
            <a:ext cx="1225550" cy="71913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6">
              <a:lumMod val="75000"/>
            </a:schemeClr>
          </a:solidFill>
          <a:ln w="9525">
            <a:solidFill>
              <a:schemeClr val="tx1"/>
            </a:solidFill>
            <a:miter lim="800000"/>
            <a:headEnd/>
            <a:tailEnd/>
          </a:ln>
          <a:effectLst/>
        </p:spPr>
        <p:txBody>
          <a:bodyPr wrap="none" anchor="ctr"/>
          <a:lstStyle/>
          <a:p>
            <a:pPr algn="ctr"/>
            <a:endParaRPr lang="en-US" sz="4800">
              <a:latin typeface="Arial" charset="0"/>
            </a:endParaRPr>
          </a:p>
        </p:txBody>
      </p:sp>
      <p:pic>
        <p:nvPicPr>
          <p:cNvPr id="1026" name="Picture 2" descr="C:\Users\fez\Pictures\Principal Isolation Icons\UnitTest50px.png"/>
          <p:cNvPicPr>
            <a:picLocks noChangeAspect="1" noChangeArrowheads="1"/>
          </p:cNvPicPr>
          <p:nvPr/>
        </p:nvPicPr>
        <p:blipFill>
          <a:blip r:embed="rId3" cstate="print"/>
          <a:srcRect/>
          <a:stretch>
            <a:fillRect/>
          </a:stretch>
        </p:blipFill>
        <p:spPr bwMode="auto">
          <a:xfrm>
            <a:off x="1698636" y="2210462"/>
            <a:ext cx="552450" cy="552450"/>
          </a:xfrm>
          <a:prstGeom prst="rect">
            <a:avLst/>
          </a:prstGeom>
          <a:noFill/>
        </p:spPr>
      </p:pic>
      <p:pic>
        <p:nvPicPr>
          <p:cNvPr id="1028" name="Picture 4" descr="C:\Users\fez\Pictures\Principal Isolation Icons\Report50px.png"/>
          <p:cNvPicPr>
            <a:picLocks noChangeAspect="1" noChangeArrowheads="1"/>
          </p:cNvPicPr>
          <p:nvPr/>
        </p:nvPicPr>
        <p:blipFill>
          <a:blip r:embed="rId4" cstate="print"/>
          <a:srcRect/>
          <a:stretch>
            <a:fillRect/>
          </a:stretch>
        </p:blipFill>
        <p:spPr bwMode="auto">
          <a:xfrm>
            <a:off x="3217855" y="4401221"/>
            <a:ext cx="485775" cy="523875"/>
          </a:xfrm>
          <a:prstGeom prst="rect">
            <a:avLst/>
          </a:prstGeom>
          <a:noFill/>
        </p:spPr>
      </p:pic>
      <p:pic>
        <p:nvPicPr>
          <p:cNvPr id="1029" name="Picture 5" descr="C:\Users\fez\Pictures\Principal Isolation Icons\DotNet50px.png"/>
          <p:cNvPicPr>
            <a:picLocks noChangeAspect="1" noChangeArrowheads="1"/>
          </p:cNvPicPr>
          <p:nvPr/>
        </p:nvPicPr>
        <p:blipFill>
          <a:blip r:embed="rId5" cstate="print"/>
          <a:srcRect/>
          <a:stretch>
            <a:fillRect/>
          </a:stretch>
        </p:blipFill>
        <p:spPr bwMode="auto">
          <a:xfrm>
            <a:off x="3146417" y="2186643"/>
            <a:ext cx="561975" cy="561975"/>
          </a:xfrm>
          <a:prstGeom prst="rect">
            <a:avLst/>
          </a:prstGeom>
          <a:noFill/>
        </p:spPr>
      </p:pic>
      <p:pic>
        <p:nvPicPr>
          <p:cNvPr id="1031" name="Picture 7" descr="C:\Users\fez\Pictures\Principal Isolation Icons\CSharp50px.png"/>
          <p:cNvPicPr>
            <a:picLocks noChangeAspect="1" noChangeArrowheads="1"/>
          </p:cNvPicPr>
          <p:nvPr/>
        </p:nvPicPr>
        <p:blipFill>
          <a:blip r:embed="rId6" cstate="print"/>
          <a:srcRect/>
          <a:stretch>
            <a:fillRect/>
          </a:stretch>
        </p:blipFill>
        <p:spPr bwMode="auto">
          <a:xfrm>
            <a:off x="3146417" y="3329651"/>
            <a:ext cx="561975" cy="561975"/>
          </a:xfrm>
          <a:prstGeom prst="rect">
            <a:avLst/>
          </a:prstGeom>
          <a:noFill/>
        </p:spPr>
      </p:pic>
      <p:pic>
        <p:nvPicPr>
          <p:cNvPr id="1032" name="Picture 8" descr="C:\Users\fez\Pictures\Principal Isolation Icons\VB50px.png"/>
          <p:cNvPicPr>
            <a:picLocks noChangeAspect="1" noChangeArrowheads="1"/>
          </p:cNvPicPr>
          <p:nvPr/>
        </p:nvPicPr>
        <p:blipFill>
          <a:blip r:embed="rId7" cstate="print"/>
          <a:srcRect/>
          <a:stretch>
            <a:fillRect/>
          </a:stretch>
        </p:blipFill>
        <p:spPr bwMode="auto">
          <a:xfrm>
            <a:off x="4146549" y="3329650"/>
            <a:ext cx="561975" cy="552450"/>
          </a:xfrm>
          <a:prstGeom prst="rect">
            <a:avLst/>
          </a:prstGeom>
          <a:noFill/>
        </p:spPr>
      </p:pic>
      <p:pic>
        <p:nvPicPr>
          <p:cNvPr id="1033" name="Picture 9" descr="C:\Users\fez\Pictures\Principal Isolation Icons\WebService01_50px.png"/>
          <p:cNvPicPr>
            <a:picLocks noChangeAspect="1" noChangeArrowheads="1"/>
          </p:cNvPicPr>
          <p:nvPr/>
        </p:nvPicPr>
        <p:blipFill>
          <a:blip r:embed="rId8" cstate="print"/>
          <a:srcRect/>
          <a:stretch>
            <a:fillRect/>
          </a:stretch>
        </p:blipFill>
        <p:spPr bwMode="auto">
          <a:xfrm>
            <a:off x="4146549" y="4401221"/>
            <a:ext cx="542925" cy="542925"/>
          </a:xfrm>
          <a:prstGeom prst="rect">
            <a:avLst/>
          </a:prstGeom>
          <a:noFill/>
        </p:spPr>
      </p:pic>
      <p:sp>
        <p:nvSpPr>
          <p:cNvPr id="17" name="Right Arrow 16"/>
          <p:cNvSpPr/>
          <p:nvPr/>
        </p:nvSpPr>
        <p:spPr>
          <a:xfrm>
            <a:off x="2360598" y="2329518"/>
            <a:ext cx="642942" cy="142876"/>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18" name="Right Arrow 17"/>
          <p:cNvSpPr/>
          <p:nvPr/>
        </p:nvSpPr>
        <p:spPr>
          <a:xfrm rot="5400000">
            <a:off x="3217854" y="2901022"/>
            <a:ext cx="357190" cy="214314"/>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19" name="Right Arrow 18"/>
          <p:cNvSpPr/>
          <p:nvPr/>
        </p:nvSpPr>
        <p:spPr>
          <a:xfrm rot="2275542">
            <a:off x="3825431" y="2813162"/>
            <a:ext cx="674058" cy="200519"/>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20" name="TextBox 19"/>
          <p:cNvSpPr txBox="1"/>
          <p:nvPr/>
        </p:nvSpPr>
        <p:spPr>
          <a:xfrm>
            <a:off x="1574781" y="2758146"/>
            <a:ext cx="736099" cy="261610"/>
          </a:xfrm>
          <a:prstGeom prst="rect">
            <a:avLst/>
          </a:prstGeom>
          <a:noFill/>
        </p:spPr>
        <p:txBody>
          <a:bodyPr wrap="none" rtlCol="0">
            <a:spAutoFit/>
          </a:bodyPr>
          <a:lstStyle/>
          <a:p>
            <a:r>
              <a:rPr lang="en-GB" sz="1100" dirty="0"/>
              <a:t>Unit Test</a:t>
            </a:r>
          </a:p>
        </p:txBody>
      </p:sp>
      <p:sp>
        <p:nvSpPr>
          <p:cNvPr id="22" name="TextBox 21"/>
          <p:cNvSpPr txBox="1"/>
          <p:nvPr/>
        </p:nvSpPr>
        <p:spPr>
          <a:xfrm>
            <a:off x="2860664" y="2829584"/>
            <a:ext cx="1236236" cy="261610"/>
          </a:xfrm>
          <a:prstGeom prst="rect">
            <a:avLst/>
          </a:prstGeom>
          <a:noFill/>
        </p:spPr>
        <p:txBody>
          <a:bodyPr wrap="none" rtlCol="0">
            <a:spAutoFit/>
          </a:bodyPr>
          <a:lstStyle/>
          <a:p>
            <a:r>
              <a:rPr lang="en-GB" sz="1100" dirty="0"/>
              <a:t>Production Code</a:t>
            </a:r>
          </a:p>
        </p:txBody>
      </p:sp>
      <p:sp>
        <p:nvSpPr>
          <p:cNvPr id="23" name="Right Arrow 22"/>
          <p:cNvSpPr/>
          <p:nvPr/>
        </p:nvSpPr>
        <p:spPr>
          <a:xfrm rot="7790020">
            <a:off x="2387884" y="2838041"/>
            <a:ext cx="674058" cy="200519"/>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27" name="TextBox 26"/>
          <p:cNvSpPr txBox="1"/>
          <p:nvPr/>
        </p:nvSpPr>
        <p:spPr>
          <a:xfrm>
            <a:off x="2074847" y="5044162"/>
            <a:ext cx="764953" cy="261610"/>
          </a:xfrm>
          <a:prstGeom prst="rect">
            <a:avLst/>
          </a:prstGeom>
          <a:noFill/>
        </p:spPr>
        <p:txBody>
          <a:bodyPr wrap="none" rtlCol="0">
            <a:spAutoFit/>
          </a:bodyPr>
          <a:lstStyle/>
          <a:p>
            <a:r>
              <a:rPr lang="en-GB" sz="1100" dirty="0"/>
              <a:t>Database</a:t>
            </a:r>
          </a:p>
        </p:txBody>
      </p:sp>
      <p:pic>
        <p:nvPicPr>
          <p:cNvPr id="1034" name="Picture 10" descr="C:\Users\fez\Pictures\Principal Isolation Icons\Server50px.png"/>
          <p:cNvPicPr>
            <a:picLocks noChangeAspect="1" noChangeArrowheads="1"/>
          </p:cNvPicPr>
          <p:nvPr/>
        </p:nvPicPr>
        <p:blipFill>
          <a:blip r:embed="rId9" cstate="print"/>
          <a:srcRect/>
          <a:stretch>
            <a:fillRect/>
          </a:stretch>
        </p:blipFill>
        <p:spPr bwMode="auto">
          <a:xfrm>
            <a:off x="2217723" y="4401221"/>
            <a:ext cx="409575" cy="542925"/>
          </a:xfrm>
          <a:prstGeom prst="rect">
            <a:avLst/>
          </a:prstGeom>
          <a:noFill/>
        </p:spPr>
      </p:pic>
      <p:sp>
        <p:nvSpPr>
          <p:cNvPr id="29" name="TextBox 28"/>
          <p:cNvSpPr txBox="1"/>
          <p:nvPr/>
        </p:nvSpPr>
        <p:spPr>
          <a:xfrm>
            <a:off x="4075111" y="5044162"/>
            <a:ext cx="950901" cy="261610"/>
          </a:xfrm>
          <a:prstGeom prst="rect">
            <a:avLst/>
          </a:prstGeom>
          <a:noFill/>
        </p:spPr>
        <p:txBody>
          <a:bodyPr wrap="none" rtlCol="0">
            <a:spAutoFit/>
          </a:bodyPr>
          <a:lstStyle/>
          <a:p>
            <a:r>
              <a:rPr lang="en-GB" sz="1100" dirty="0"/>
              <a:t>Web Service</a:t>
            </a:r>
          </a:p>
        </p:txBody>
      </p:sp>
      <p:sp>
        <p:nvSpPr>
          <p:cNvPr id="30" name="TextBox 29"/>
          <p:cNvSpPr txBox="1"/>
          <p:nvPr/>
        </p:nvSpPr>
        <p:spPr>
          <a:xfrm>
            <a:off x="2932102" y="5044162"/>
            <a:ext cx="1175322" cy="261610"/>
          </a:xfrm>
          <a:prstGeom prst="rect">
            <a:avLst/>
          </a:prstGeom>
          <a:noFill/>
        </p:spPr>
        <p:txBody>
          <a:bodyPr wrap="none" rtlCol="0">
            <a:spAutoFit/>
          </a:bodyPr>
          <a:lstStyle/>
          <a:p>
            <a:r>
              <a:rPr lang="en-GB" sz="1100" dirty="0"/>
              <a:t>Logging Service</a:t>
            </a:r>
          </a:p>
        </p:txBody>
      </p:sp>
      <p:sp>
        <p:nvSpPr>
          <p:cNvPr id="31" name="Right Arrow 30"/>
          <p:cNvSpPr/>
          <p:nvPr/>
        </p:nvSpPr>
        <p:spPr>
          <a:xfrm rot="5400000">
            <a:off x="3217854" y="4044030"/>
            <a:ext cx="357190" cy="214314"/>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32" name="Right Arrow 31"/>
          <p:cNvSpPr/>
          <p:nvPr/>
        </p:nvSpPr>
        <p:spPr>
          <a:xfrm rot="5400000">
            <a:off x="4217986" y="4044030"/>
            <a:ext cx="357190" cy="214314"/>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33" name="Right Arrow 32"/>
          <p:cNvSpPr/>
          <p:nvPr/>
        </p:nvSpPr>
        <p:spPr>
          <a:xfrm rot="5400000">
            <a:off x="2217722" y="4044030"/>
            <a:ext cx="357190" cy="214314"/>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24" name="TextBox 23"/>
          <p:cNvSpPr txBox="1"/>
          <p:nvPr/>
        </p:nvSpPr>
        <p:spPr>
          <a:xfrm>
            <a:off x="1789095" y="3972592"/>
            <a:ext cx="1295547" cy="261610"/>
          </a:xfrm>
          <a:prstGeom prst="rect">
            <a:avLst/>
          </a:prstGeom>
          <a:noFill/>
        </p:spPr>
        <p:txBody>
          <a:bodyPr wrap="none" rtlCol="0">
            <a:spAutoFit/>
          </a:bodyPr>
          <a:lstStyle/>
          <a:p>
            <a:r>
              <a:rPr lang="en-GB" sz="1100" dirty="0"/>
              <a:t>Data Access Code</a:t>
            </a:r>
          </a:p>
        </p:txBody>
      </p:sp>
      <p:sp>
        <p:nvSpPr>
          <p:cNvPr id="25" name="TextBox 24"/>
          <p:cNvSpPr txBox="1"/>
          <p:nvPr/>
        </p:nvSpPr>
        <p:spPr>
          <a:xfrm>
            <a:off x="2932102" y="3972592"/>
            <a:ext cx="1063112" cy="261610"/>
          </a:xfrm>
          <a:prstGeom prst="rect">
            <a:avLst/>
          </a:prstGeom>
          <a:noFill/>
        </p:spPr>
        <p:txBody>
          <a:bodyPr wrap="none" rtlCol="0">
            <a:spAutoFit/>
          </a:bodyPr>
          <a:lstStyle/>
          <a:p>
            <a:r>
              <a:rPr lang="en-GB" sz="1100" dirty="0"/>
              <a:t>Logging Code</a:t>
            </a:r>
          </a:p>
        </p:txBody>
      </p:sp>
      <p:sp>
        <p:nvSpPr>
          <p:cNvPr id="26" name="TextBox 25"/>
          <p:cNvSpPr txBox="1"/>
          <p:nvPr/>
        </p:nvSpPr>
        <p:spPr>
          <a:xfrm>
            <a:off x="3860796" y="3972592"/>
            <a:ext cx="1316386" cy="261610"/>
          </a:xfrm>
          <a:prstGeom prst="rect">
            <a:avLst/>
          </a:prstGeom>
          <a:noFill/>
        </p:spPr>
        <p:txBody>
          <a:bodyPr wrap="none" rtlCol="0">
            <a:spAutoFit/>
          </a:bodyPr>
          <a:lstStyle/>
          <a:p>
            <a:r>
              <a:rPr lang="en-GB" sz="1100" dirty="0"/>
              <a:t>Web Service Code</a:t>
            </a:r>
          </a:p>
        </p:txBody>
      </p:sp>
      <p:pic>
        <p:nvPicPr>
          <p:cNvPr id="47" name="Picture 7" descr="C:\Users\fez\Pictures\Principal Isolation Icons\CSharp50px.png"/>
          <p:cNvPicPr>
            <a:picLocks noChangeAspect="1" noChangeArrowheads="1"/>
          </p:cNvPicPr>
          <p:nvPr/>
        </p:nvPicPr>
        <p:blipFill>
          <a:blip r:embed="rId6" cstate="print"/>
          <a:srcRect/>
          <a:stretch>
            <a:fillRect/>
          </a:stretch>
        </p:blipFill>
        <p:spPr bwMode="auto">
          <a:xfrm>
            <a:off x="2120095" y="3329651"/>
            <a:ext cx="561975" cy="561975"/>
          </a:xfrm>
          <a:prstGeom prst="rect">
            <a:avLst/>
          </a:prstGeom>
          <a:noFill/>
        </p:spPr>
      </p:pic>
      <p:sp>
        <p:nvSpPr>
          <p:cNvPr id="49" name="Rounded Rectangle 48"/>
          <p:cNvSpPr/>
          <p:nvPr/>
        </p:nvSpPr>
        <p:spPr>
          <a:xfrm>
            <a:off x="6663272" y="1758014"/>
            <a:ext cx="3786214" cy="3643338"/>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0" name="Picture 2" descr="C:\Users\fez\Pictures\Principal Isolation Icons\UnitTest50px.png"/>
          <p:cNvPicPr>
            <a:picLocks noChangeAspect="1" noChangeArrowheads="1"/>
          </p:cNvPicPr>
          <p:nvPr/>
        </p:nvPicPr>
        <p:blipFill>
          <a:blip r:embed="rId3" cstate="print"/>
          <a:srcRect/>
          <a:stretch>
            <a:fillRect/>
          </a:stretch>
        </p:blipFill>
        <p:spPr bwMode="auto">
          <a:xfrm>
            <a:off x="6858566" y="2210462"/>
            <a:ext cx="552450" cy="552450"/>
          </a:xfrm>
          <a:prstGeom prst="rect">
            <a:avLst/>
          </a:prstGeom>
          <a:noFill/>
        </p:spPr>
      </p:pic>
      <p:pic>
        <p:nvPicPr>
          <p:cNvPr id="52" name="Picture 5" descr="C:\Users\fez\Pictures\Principal Isolation Icons\DotNet50px.png"/>
          <p:cNvPicPr>
            <a:picLocks noChangeAspect="1" noChangeArrowheads="1"/>
          </p:cNvPicPr>
          <p:nvPr/>
        </p:nvPicPr>
        <p:blipFill>
          <a:blip r:embed="rId5" cstate="print"/>
          <a:srcRect/>
          <a:stretch>
            <a:fillRect/>
          </a:stretch>
        </p:blipFill>
        <p:spPr bwMode="auto">
          <a:xfrm>
            <a:off x="8306347" y="2186643"/>
            <a:ext cx="561975" cy="561975"/>
          </a:xfrm>
          <a:prstGeom prst="rect">
            <a:avLst/>
          </a:prstGeom>
          <a:noFill/>
        </p:spPr>
      </p:pic>
      <p:pic>
        <p:nvPicPr>
          <p:cNvPr id="53" name="Picture 7" descr="C:\Users\fez\Pictures\Principal Isolation Icons\CSharp50px.png"/>
          <p:cNvPicPr>
            <a:picLocks noChangeAspect="1" noChangeArrowheads="1"/>
          </p:cNvPicPr>
          <p:nvPr/>
        </p:nvPicPr>
        <p:blipFill>
          <a:blip r:embed="rId6" cstate="print"/>
          <a:srcRect/>
          <a:stretch>
            <a:fillRect/>
          </a:stretch>
        </p:blipFill>
        <p:spPr bwMode="auto">
          <a:xfrm>
            <a:off x="8306347" y="3329651"/>
            <a:ext cx="561975" cy="561975"/>
          </a:xfrm>
          <a:prstGeom prst="rect">
            <a:avLst/>
          </a:prstGeom>
          <a:noFill/>
        </p:spPr>
      </p:pic>
      <p:pic>
        <p:nvPicPr>
          <p:cNvPr id="57" name="Picture 8" descr="C:\Users\fez\Pictures\Principal Isolation Icons\VB50px.png"/>
          <p:cNvPicPr>
            <a:picLocks noChangeAspect="1" noChangeArrowheads="1"/>
          </p:cNvPicPr>
          <p:nvPr/>
        </p:nvPicPr>
        <p:blipFill>
          <a:blip r:embed="rId7" cstate="print"/>
          <a:srcRect/>
          <a:stretch>
            <a:fillRect/>
          </a:stretch>
        </p:blipFill>
        <p:spPr bwMode="auto">
          <a:xfrm>
            <a:off x="9306479" y="3329650"/>
            <a:ext cx="561975" cy="552450"/>
          </a:xfrm>
          <a:prstGeom prst="rect">
            <a:avLst/>
          </a:prstGeom>
          <a:noFill/>
        </p:spPr>
      </p:pic>
      <p:sp>
        <p:nvSpPr>
          <p:cNvPr id="61" name="Right Arrow 60"/>
          <p:cNvSpPr/>
          <p:nvPr/>
        </p:nvSpPr>
        <p:spPr>
          <a:xfrm>
            <a:off x="7520528" y="2329518"/>
            <a:ext cx="642942" cy="142876"/>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62" name="Right Arrow 61"/>
          <p:cNvSpPr/>
          <p:nvPr/>
        </p:nvSpPr>
        <p:spPr>
          <a:xfrm rot="5400000">
            <a:off x="8377784" y="2901022"/>
            <a:ext cx="357190" cy="214314"/>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63" name="Right Arrow 62"/>
          <p:cNvSpPr/>
          <p:nvPr/>
        </p:nvSpPr>
        <p:spPr>
          <a:xfrm rot="2275542">
            <a:off x="8985361" y="2813162"/>
            <a:ext cx="674058" cy="200519"/>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64" name="TextBox 63"/>
          <p:cNvSpPr txBox="1"/>
          <p:nvPr/>
        </p:nvSpPr>
        <p:spPr>
          <a:xfrm>
            <a:off x="6734711" y="2758146"/>
            <a:ext cx="736099" cy="261610"/>
          </a:xfrm>
          <a:prstGeom prst="rect">
            <a:avLst/>
          </a:prstGeom>
          <a:noFill/>
        </p:spPr>
        <p:txBody>
          <a:bodyPr wrap="none" rtlCol="0">
            <a:spAutoFit/>
          </a:bodyPr>
          <a:lstStyle/>
          <a:p>
            <a:r>
              <a:rPr lang="en-GB" sz="1100" dirty="0"/>
              <a:t>Unit Test</a:t>
            </a:r>
          </a:p>
        </p:txBody>
      </p:sp>
      <p:sp>
        <p:nvSpPr>
          <p:cNvPr id="65" name="TextBox 64"/>
          <p:cNvSpPr txBox="1"/>
          <p:nvPr/>
        </p:nvSpPr>
        <p:spPr>
          <a:xfrm>
            <a:off x="8020594" y="2829584"/>
            <a:ext cx="1236236" cy="261610"/>
          </a:xfrm>
          <a:prstGeom prst="rect">
            <a:avLst/>
          </a:prstGeom>
          <a:noFill/>
        </p:spPr>
        <p:txBody>
          <a:bodyPr wrap="none" rtlCol="0">
            <a:spAutoFit/>
          </a:bodyPr>
          <a:lstStyle/>
          <a:p>
            <a:r>
              <a:rPr lang="en-GB" sz="1100" dirty="0"/>
              <a:t>Production Code</a:t>
            </a:r>
          </a:p>
        </p:txBody>
      </p:sp>
      <p:sp>
        <p:nvSpPr>
          <p:cNvPr id="66" name="Right Arrow 65"/>
          <p:cNvSpPr/>
          <p:nvPr/>
        </p:nvSpPr>
        <p:spPr>
          <a:xfrm rot="7790020">
            <a:off x="7547814" y="2838041"/>
            <a:ext cx="674058" cy="200519"/>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71" name="Right Arrow 70"/>
          <p:cNvSpPr/>
          <p:nvPr/>
        </p:nvSpPr>
        <p:spPr>
          <a:xfrm rot="5400000">
            <a:off x="8377784" y="4044030"/>
            <a:ext cx="357190" cy="214314"/>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72" name="Right Arrow 71"/>
          <p:cNvSpPr/>
          <p:nvPr/>
        </p:nvSpPr>
        <p:spPr>
          <a:xfrm rot="5400000">
            <a:off x="9377916" y="4044030"/>
            <a:ext cx="357190" cy="214314"/>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73" name="Right Arrow 72"/>
          <p:cNvSpPr/>
          <p:nvPr/>
        </p:nvSpPr>
        <p:spPr>
          <a:xfrm rot="5400000">
            <a:off x="7377652" y="4044030"/>
            <a:ext cx="357190" cy="214314"/>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74" name="TextBox 73"/>
          <p:cNvSpPr txBox="1"/>
          <p:nvPr/>
        </p:nvSpPr>
        <p:spPr>
          <a:xfrm>
            <a:off x="6949025" y="3972593"/>
            <a:ext cx="1295547" cy="430887"/>
          </a:xfrm>
          <a:prstGeom prst="rect">
            <a:avLst/>
          </a:prstGeom>
          <a:noFill/>
        </p:spPr>
        <p:txBody>
          <a:bodyPr wrap="none" rtlCol="0">
            <a:spAutoFit/>
          </a:bodyPr>
          <a:lstStyle/>
          <a:p>
            <a:r>
              <a:rPr lang="en-GB" sz="1100" dirty="0"/>
              <a:t>Data Access Code</a:t>
            </a:r>
          </a:p>
          <a:p>
            <a:pPr algn="ctr"/>
            <a:r>
              <a:rPr lang="en-GB" sz="1100" dirty="0"/>
              <a:t>Mocked</a:t>
            </a:r>
          </a:p>
        </p:txBody>
      </p:sp>
      <p:sp>
        <p:nvSpPr>
          <p:cNvPr id="75" name="TextBox 74"/>
          <p:cNvSpPr txBox="1"/>
          <p:nvPr/>
        </p:nvSpPr>
        <p:spPr>
          <a:xfrm>
            <a:off x="8092032" y="3972593"/>
            <a:ext cx="1063112" cy="430887"/>
          </a:xfrm>
          <a:prstGeom prst="rect">
            <a:avLst/>
          </a:prstGeom>
          <a:noFill/>
        </p:spPr>
        <p:txBody>
          <a:bodyPr wrap="none" rtlCol="0">
            <a:spAutoFit/>
          </a:bodyPr>
          <a:lstStyle/>
          <a:p>
            <a:r>
              <a:rPr lang="en-GB" sz="1100" dirty="0"/>
              <a:t>Logging Code</a:t>
            </a:r>
          </a:p>
          <a:p>
            <a:pPr algn="ctr"/>
            <a:r>
              <a:rPr lang="en-GB" sz="1100" dirty="0"/>
              <a:t>Mocked</a:t>
            </a:r>
          </a:p>
        </p:txBody>
      </p:sp>
      <p:sp>
        <p:nvSpPr>
          <p:cNvPr id="76" name="TextBox 75"/>
          <p:cNvSpPr txBox="1"/>
          <p:nvPr/>
        </p:nvSpPr>
        <p:spPr>
          <a:xfrm>
            <a:off x="8970232" y="3972593"/>
            <a:ext cx="1354858" cy="430887"/>
          </a:xfrm>
          <a:prstGeom prst="rect">
            <a:avLst/>
          </a:prstGeom>
          <a:noFill/>
        </p:spPr>
        <p:txBody>
          <a:bodyPr wrap="none" rtlCol="0">
            <a:spAutoFit/>
          </a:bodyPr>
          <a:lstStyle/>
          <a:p>
            <a:pPr algn="ctr"/>
            <a:r>
              <a:rPr lang="en-GB" sz="1100" dirty="0"/>
              <a:t>Web Service Code </a:t>
            </a:r>
            <a:br>
              <a:rPr lang="en-GB" sz="1100" dirty="0"/>
            </a:br>
            <a:r>
              <a:rPr lang="en-GB" sz="1100" dirty="0"/>
              <a:t>Mocked</a:t>
            </a:r>
          </a:p>
        </p:txBody>
      </p:sp>
      <p:pic>
        <p:nvPicPr>
          <p:cNvPr id="77" name="Picture 7" descr="C:\Users\fez\Pictures\Principal Isolation Icons\CSharp50px.png"/>
          <p:cNvPicPr>
            <a:picLocks noChangeAspect="1" noChangeArrowheads="1"/>
          </p:cNvPicPr>
          <p:nvPr/>
        </p:nvPicPr>
        <p:blipFill>
          <a:blip r:embed="rId6" cstate="print"/>
          <a:srcRect/>
          <a:stretch>
            <a:fillRect/>
          </a:stretch>
        </p:blipFill>
        <p:spPr bwMode="auto">
          <a:xfrm>
            <a:off x="7280025" y="3329651"/>
            <a:ext cx="561975" cy="561975"/>
          </a:xfrm>
          <a:prstGeom prst="rect">
            <a:avLst/>
          </a:prstGeom>
          <a:noFill/>
        </p:spPr>
      </p:pic>
      <p:sp>
        <p:nvSpPr>
          <p:cNvPr id="2" name="Rounded Rectangle 1"/>
          <p:cNvSpPr/>
          <p:nvPr/>
        </p:nvSpPr>
        <p:spPr>
          <a:xfrm>
            <a:off x="6981020" y="4431701"/>
            <a:ext cx="3217601" cy="4933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Mocking  Layer(s)</a:t>
            </a:r>
          </a:p>
        </p:txBody>
      </p:sp>
      <p:sp>
        <p:nvSpPr>
          <p:cNvPr id="3" name="Title 2">
            <a:extLst>
              <a:ext uri="{FF2B5EF4-FFF2-40B4-BE49-F238E27FC236}">
                <a16:creationId xmlns:a16="http://schemas.microsoft.com/office/drawing/2014/main" id="{80235777-7A91-4379-8E75-D0E5287E6213}"/>
              </a:ext>
            </a:extLst>
          </p:cNvPr>
          <p:cNvSpPr>
            <a:spLocks noGrp="1"/>
          </p:cNvSpPr>
          <p:nvPr>
            <p:ph type="title"/>
          </p:nvPr>
        </p:nvSpPr>
        <p:spPr/>
        <p:txBody>
          <a:bodyPr/>
          <a:lstStyle/>
          <a:p>
            <a:r>
              <a:rPr lang="en-GB" dirty="0"/>
              <a:t>Mocking the ‘Principal of Isolation’</a:t>
            </a:r>
          </a:p>
        </p:txBody>
      </p:sp>
    </p:spTree>
    <p:extLst>
      <p:ext uri="{BB962C8B-B14F-4D97-AF65-F5344CB8AC3E}">
        <p14:creationId xmlns:p14="http://schemas.microsoft.com/office/powerpoint/2010/main" val="4123948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856"/>
                                        </p:tgtEl>
                                        <p:attrNameLst>
                                          <p:attrName>style.visibility</p:attrName>
                                        </p:attrNameLst>
                                      </p:cBhvr>
                                      <p:to>
                                        <p:strVal val="visible"/>
                                      </p:to>
                                    </p:set>
                                    <p:animEffect transition="in" filter="fade">
                                      <p:cBhvr>
                                        <p:cTn id="7" dur="500"/>
                                        <p:tgtEl>
                                          <p:spTgt spid="358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500"/>
                                        <p:tgtEl>
                                          <p:spTgt spid="6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par>
                                <p:cTn id="59" presetID="10" presetClass="entr" presetSubtype="0"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500"/>
                                        <p:tgtEl>
                                          <p:spTgt spid="7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6" grpId="0" animBg="1"/>
      <p:bldP spid="49" grpId="0" animBg="1"/>
      <p:bldP spid="61" grpId="0" animBg="1"/>
      <p:bldP spid="62" grpId="0" animBg="1"/>
      <p:bldP spid="63" grpId="0" animBg="1"/>
      <p:bldP spid="64" grpId="0"/>
      <p:bldP spid="65" grpId="0"/>
      <p:bldP spid="66" grpId="0" animBg="1"/>
      <p:bldP spid="71" grpId="0" animBg="1"/>
      <p:bldP spid="72" grpId="0" animBg="1"/>
      <p:bldP spid="73" grpId="0" animBg="1"/>
      <p:bldP spid="74" grpId="0"/>
      <p:bldP spid="75" grpId="0"/>
      <p:bldP spid="76"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BF24860-CBCC-4F60-839F-55D2BD900624}"/>
              </a:ext>
            </a:extLst>
          </p:cNvPr>
          <p:cNvSpPr>
            <a:spLocks noGrp="1"/>
          </p:cNvSpPr>
          <p:nvPr>
            <p:ph type="title"/>
          </p:nvPr>
        </p:nvSpPr>
        <p:spPr/>
        <p:txBody>
          <a:bodyPr/>
          <a:lstStyle/>
          <a:p>
            <a:r>
              <a:rPr lang="en-GB" dirty="0"/>
              <a:t>Frameworks for common languages*</a:t>
            </a:r>
          </a:p>
        </p:txBody>
      </p:sp>
      <p:graphicFrame>
        <p:nvGraphicFramePr>
          <p:cNvPr id="10" name="Table 10">
            <a:extLst>
              <a:ext uri="{FF2B5EF4-FFF2-40B4-BE49-F238E27FC236}">
                <a16:creationId xmlns:a16="http://schemas.microsoft.com/office/drawing/2014/main" id="{D72FB41C-8BC8-4AA0-8B10-C2E2EE1E0E0D}"/>
              </a:ext>
            </a:extLst>
          </p:cNvPr>
          <p:cNvGraphicFramePr>
            <a:graphicFrameLocks noGrp="1"/>
          </p:cNvGraphicFramePr>
          <p:nvPr>
            <p:extLst>
              <p:ext uri="{D42A27DB-BD31-4B8C-83A1-F6EECF244321}">
                <p14:modId xmlns:p14="http://schemas.microsoft.com/office/powerpoint/2010/main" val="1271599107"/>
              </p:ext>
            </p:extLst>
          </p:nvPr>
        </p:nvGraphicFramePr>
        <p:xfrm>
          <a:off x="990432" y="1597732"/>
          <a:ext cx="10030812" cy="4076393"/>
        </p:xfrm>
        <a:graphic>
          <a:graphicData uri="http://schemas.openxmlformats.org/drawingml/2006/table">
            <a:tbl>
              <a:tblPr firstRow="1" bandRow="1">
                <a:tableStyleId>{5C22544A-7EE6-4342-B048-85BDC9FD1C3A}</a:tableStyleId>
              </a:tblPr>
              <a:tblGrid>
                <a:gridCol w="3343604">
                  <a:extLst>
                    <a:ext uri="{9D8B030D-6E8A-4147-A177-3AD203B41FA5}">
                      <a16:colId xmlns:a16="http://schemas.microsoft.com/office/drawing/2014/main" val="755941148"/>
                    </a:ext>
                  </a:extLst>
                </a:gridCol>
                <a:gridCol w="3343604">
                  <a:extLst>
                    <a:ext uri="{9D8B030D-6E8A-4147-A177-3AD203B41FA5}">
                      <a16:colId xmlns:a16="http://schemas.microsoft.com/office/drawing/2014/main" val="276067603"/>
                    </a:ext>
                  </a:extLst>
                </a:gridCol>
                <a:gridCol w="3343604">
                  <a:extLst>
                    <a:ext uri="{9D8B030D-6E8A-4147-A177-3AD203B41FA5}">
                      <a16:colId xmlns:a16="http://schemas.microsoft.com/office/drawing/2014/main" val="3874699919"/>
                    </a:ext>
                  </a:extLst>
                </a:gridCol>
              </a:tblGrid>
              <a:tr h="452165">
                <a:tc>
                  <a:txBody>
                    <a:bodyPr/>
                    <a:lstStyle/>
                    <a:p>
                      <a:r>
                        <a:rPr lang="en-GB" dirty="0"/>
                        <a:t>Language</a:t>
                      </a:r>
                    </a:p>
                  </a:txBody>
                  <a:tcPr/>
                </a:tc>
                <a:tc>
                  <a:txBody>
                    <a:bodyPr/>
                    <a:lstStyle/>
                    <a:p>
                      <a:r>
                        <a:rPr lang="en-GB" dirty="0"/>
                        <a:t>Testing Framework</a:t>
                      </a:r>
                    </a:p>
                  </a:txBody>
                  <a:tcPr/>
                </a:tc>
                <a:tc>
                  <a:txBody>
                    <a:bodyPr/>
                    <a:lstStyle/>
                    <a:p>
                      <a:r>
                        <a:rPr lang="en-GB" dirty="0"/>
                        <a:t>Mocking Framework</a:t>
                      </a:r>
                    </a:p>
                  </a:txBody>
                  <a:tcPr/>
                </a:tc>
                <a:extLst>
                  <a:ext uri="{0D108BD9-81ED-4DB2-BD59-A6C34878D82A}">
                    <a16:rowId xmlns:a16="http://schemas.microsoft.com/office/drawing/2014/main" val="2919696124"/>
                  </a:ext>
                </a:extLst>
              </a:tr>
              <a:tr h="663025">
                <a:tc>
                  <a:txBody>
                    <a:bodyPr/>
                    <a:lstStyle/>
                    <a:p>
                      <a:r>
                        <a:rPr lang="en-GB" dirty="0"/>
                        <a:t>.NET</a:t>
                      </a:r>
                    </a:p>
                  </a:txBody>
                  <a:tcPr/>
                </a:tc>
                <a:tc>
                  <a:txBody>
                    <a:bodyPr/>
                    <a:lstStyle/>
                    <a:p>
                      <a:r>
                        <a:rPr lang="en-GB" dirty="0" err="1"/>
                        <a:t>MSTest</a:t>
                      </a:r>
                      <a:r>
                        <a:rPr lang="en-GB" dirty="0"/>
                        <a:t>, </a:t>
                      </a:r>
                      <a:r>
                        <a:rPr lang="en-GB" dirty="0" err="1"/>
                        <a:t>xUnit</a:t>
                      </a:r>
                      <a:r>
                        <a:rPr lang="en-GB" dirty="0"/>
                        <a:t>, </a:t>
                      </a:r>
                      <a:r>
                        <a:rPr lang="en-GB" dirty="0" err="1"/>
                        <a:t>NUnit</a:t>
                      </a:r>
                      <a:endParaRPr lang="en-GB" dirty="0"/>
                    </a:p>
                  </a:txBody>
                  <a:tcPr/>
                </a:tc>
                <a:tc>
                  <a:txBody>
                    <a:bodyPr/>
                    <a:lstStyle/>
                    <a:p>
                      <a:r>
                        <a:rPr lang="en-GB" dirty="0" err="1"/>
                        <a:t>Moq</a:t>
                      </a:r>
                      <a:r>
                        <a:rPr lang="en-GB" dirty="0"/>
                        <a:t>, </a:t>
                      </a:r>
                      <a:r>
                        <a:rPr lang="en-GB" dirty="0" err="1"/>
                        <a:t>NMock</a:t>
                      </a:r>
                      <a:endParaRPr lang="en-GB" dirty="0"/>
                    </a:p>
                  </a:txBody>
                  <a:tcPr/>
                </a:tc>
                <a:extLst>
                  <a:ext uri="{0D108BD9-81ED-4DB2-BD59-A6C34878D82A}">
                    <a16:rowId xmlns:a16="http://schemas.microsoft.com/office/drawing/2014/main" val="901862777"/>
                  </a:ext>
                </a:extLst>
              </a:tr>
              <a:tr h="695310">
                <a:tc>
                  <a:txBody>
                    <a:bodyPr/>
                    <a:lstStyle/>
                    <a:p>
                      <a:r>
                        <a:rPr lang="en-GB" dirty="0"/>
                        <a:t>Java</a:t>
                      </a:r>
                    </a:p>
                  </a:txBody>
                  <a:tcPr/>
                </a:tc>
                <a:tc>
                  <a:txBody>
                    <a:bodyPr/>
                    <a:lstStyle/>
                    <a:p>
                      <a:r>
                        <a:rPr lang="en-GB" dirty="0"/>
                        <a:t>JUnit</a:t>
                      </a:r>
                    </a:p>
                  </a:txBody>
                  <a:tcPr/>
                </a:tc>
                <a:tc>
                  <a:txBody>
                    <a:bodyPr/>
                    <a:lstStyle/>
                    <a:p>
                      <a:r>
                        <a:rPr lang="en-GB" dirty="0"/>
                        <a:t>Mockito, </a:t>
                      </a:r>
                      <a:r>
                        <a:rPr lang="en-GB" dirty="0" err="1"/>
                        <a:t>EasyMock</a:t>
                      </a:r>
                      <a:endParaRPr lang="en-GB" dirty="0"/>
                    </a:p>
                  </a:txBody>
                  <a:tcPr/>
                </a:tc>
                <a:extLst>
                  <a:ext uri="{0D108BD9-81ED-4DB2-BD59-A6C34878D82A}">
                    <a16:rowId xmlns:a16="http://schemas.microsoft.com/office/drawing/2014/main" val="3338046607"/>
                  </a:ext>
                </a:extLst>
              </a:tr>
              <a:tr h="780449">
                <a:tc>
                  <a:txBody>
                    <a:bodyPr/>
                    <a:lstStyle/>
                    <a:p>
                      <a:r>
                        <a:rPr lang="en-GB" dirty="0"/>
                        <a:t>JavaScript, TypeScript, Node.JS</a:t>
                      </a:r>
                    </a:p>
                  </a:txBody>
                  <a:tcPr/>
                </a:tc>
                <a:tc>
                  <a:txBody>
                    <a:bodyPr/>
                    <a:lstStyle/>
                    <a:p>
                      <a:r>
                        <a:rPr lang="en-GB" dirty="0"/>
                        <a:t>Jest, Mocha, Jasmine</a:t>
                      </a:r>
                    </a:p>
                  </a:txBody>
                  <a:tcPr/>
                </a:tc>
                <a:tc>
                  <a:txBody>
                    <a:bodyPr/>
                    <a:lstStyle/>
                    <a:p>
                      <a:r>
                        <a:rPr lang="en-GB" dirty="0"/>
                        <a:t>Mocha, Jasmine</a:t>
                      </a:r>
                    </a:p>
                  </a:txBody>
                  <a:tcPr/>
                </a:tc>
                <a:extLst>
                  <a:ext uri="{0D108BD9-81ED-4DB2-BD59-A6C34878D82A}">
                    <a16:rowId xmlns:a16="http://schemas.microsoft.com/office/drawing/2014/main" val="4167309687"/>
                  </a:ext>
                </a:extLst>
              </a:tr>
              <a:tr h="780449">
                <a:tc>
                  <a:txBody>
                    <a:bodyPr/>
                    <a:lstStyle/>
                    <a:p>
                      <a:r>
                        <a:rPr lang="en-GB" dirty="0"/>
                        <a:t>C++</a:t>
                      </a:r>
                    </a:p>
                  </a:txBody>
                  <a:tcPr/>
                </a:tc>
                <a:tc>
                  <a:txBody>
                    <a:bodyPr/>
                    <a:lstStyle/>
                    <a:p>
                      <a:r>
                        <a:rPr lang="en-GB" dirty="0" err="1"/>
                        <a:t>CppUnit</a:t>
                      </a:r>
                      <a:r>
                        <a:rPr lang="en-GB" dirty="0"/>
                        <a:t>, Google Test, Boost</a:t>
                      </a:r>
                    </a:p>
                  </a:txBody>
                  <a:tcPr/>
                </a:tc>
                <a:tc>
                  <a:txBody>
                    <a:bodyPr/>
                    <a:lstStyle/>
                    <a:p>
                      <a:r>
                        <a:rPr lang="en-GB" dirty="0" err="1"/>
                        <a:t>CppUnit</a:t>
                      </a:r>
                      <a:r>
                        <a:rPr lang="en-GB" dirty="0"/>
                        <a:t>, </a:t>
                      </a:r>
                      <a:r>
                        <a:rPr lang="en-GB" dirty="0" err="1"/>
                        <a:t>Cmock</a:t>
                      </a:r>
                      <a:endParaRPr lang="en-GB" dirty="0"/>
                    </a:p>
                  </a:txBody>
                  <a:tcPr/>
                </a:tc>
                <a:extLst>
                  <a:ext uri="{0D108BD9-81ED-4DB2-BD59-A6C34878D82A}">
                    <a16:rowId xmlns:a16="http://schemas.microsoft.com/office/drawing/2014/main" val="291379156"/>
                  </a:ext>
                </a:extLst>
              </a:tr>
              <a:tr h="704995">
                <a:tc>
                  <a:txBody>
                    <a:bodyPr/>
                    <a:lstStyle/>
                    <a:p>
                      <a:r>
                        <a:rPr lang="en-GB" dirty="0"/>
                        <a:t>Python</a:t>
                      </a:r>
                    </a:p>
                  </a:txBody>
                  <a:tcPr/>
                </a:tc>
                <a:tc>
                  <a:txBody>
                    <a:bodyPr/>
                    <a:lstStyle/>
                    <a:p>
                      <a:r>
                        <a:rPr lang="en-GB" dirty="0" err="1"/>
                        <a:t>PyTest</a:t>
                      </a:r>
                      <a:r>
                        <a:rPr lang="en-GB" dirty="0"/>
                        <a:t>, </a:t>
                      </a:r>
                      <a:r>
                        <a:rPr lang="en-GB" dirty="0" err="1"/>
                        <a:t>PyUnit</a:t>
                      </a:r>
                      <a:endParaRPr lang="en-GB" dirty="0"/>
                    </a:p>
                  </a:txBody>
                  <a:tcPr/>
                </a:tc>
                <a:tc>
                  <a:txBody>
                    <a:bodyPr/>
                    <a:lstStyle/>
                    <a:p>
                      <a:r>
                        <a:rPr lang="en-GB" dirty="0" err="1"/>
                        <a:t>PSBoundParameters</a:t>
                      </a:r>
                      <a:endParaRPr lang="en-GB" dirty="0"/>
                    </a:p>
                  </a:txBody>
                  <a:tcPr/>
                </a:tc>
                <a:extLst>
                  <a:ext uri="{0D108BD9-81ED-4DB2-BD59-A6C34878D82A}">
                    <a16:rowId xmlns:a16="http://schemas.microsoft.com/office/drawing/2014/main" val="1298606590"/>
                  </a:ext>
                </a:extLst>
              </a:tr>
            </a:tbl>
          </a:graphicData>
        </a:graphic>
      </p:graphicFrame>
      <p:sp>
        <p:nvSpPr>
          <p:cNvPr id="11" name="TextBox 10">
            <a:extLst>
              <a:ext uri="{FF2B5EF4-FFF2-40B4-BE49-F238E27FC236}">
                <a16:creationId xmlns:a16="http://schemas.microsoft.com/office/drawing/2014/main" id="{A600F509-F97B-46FD-A72B-426747F27C57}"/>
              </a:ext>
            </a:extLst>
          </p:cNvPr>
          <p:cNvSpPr txBox="1"/>
          <p:nvPr/>
        </p:nvSpPr>
        <p:spPr>
          <a:xfrm flipH="1">
            <a:off x="196803" y="6292850"/>
            <a:ext cx="5380392" cy="307777"/>
          </a:xfrm>
          <a:prstGeom prst="rect">
            <a:avLst/>
          </a:prstGeom>
          <a:noFill/>
        </p:spPr>
        <p:txBody>
          <a:bodyPr wrap="square" rtlCol="0">
            <a:spAutoFit/>
          </a:bodyPr>
          <a:lstStyle/>
          <a:p>
            <a:r>
              <a:rPr lang="en-GB" sz="1400" dirty="0">
                <a:solidFill>
                  <a:schemeClr val="bg1">
                    <a:lumMod val="50000"/>
                  </a:schemeClr>
                </a:solidFill>
              </a:rPr>
              <a:t>* a far from exhaustive list</a:t>
            </a:r>
          </a:p>
        </p:txBody>
      </p:sp>
    </p:spTree>
    <p:extLst>
      <p:ext uri="{BB962C8B-B14F-4D97-AF65-F5344CB8AC3E}">
        <p14:creationId xmlns:p14="http://schemas.microsoft.com/office/powerpoint/2010/main" val="396062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FFC000"/>
      </a:accent4>
      <a:accent5>
        <a:srgbClr val="4472C4"/>
      </a:accent5>
      <a:accent6>
        <a:srgbClr val="70AD47"/>
      </a:accent6>
      <a:hlink>
        <a:srgbClr val="0563C1"/>
      </a:hlink>
      <a:folHlink>
        <a:srgbClr val="954F72"/>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M PowerPoint.pptx" id="{BFB0FD06-D6FE-4E0D-95E1-CF35D0C203BB}" vid="{D60B6A4F-3D42-4BD2-B417-83A1C5E20C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613de2c2-ece5-413d-a54d-11a84cbe9590" ContentTypeId="0x010100AED4198795C7FE49B29C2076BD071E1905" PreviousValue="false"/>
</file>

<file path=customXml/item2.xml><?xml version="1.0" encoding="utf-8"?>
<p:properties xmlns:p="http://schemas.microsoft.com/office/2006/metadata/properties" xmlns:xsi="http://www.w3.org/2001/XMLSchema-instance" xmlns:pc="http://schemas.microsoft.com/office/infopath/2007/PartnerControls">
  <documentManagement>
    <lef06227c70244b99f28efd69bf8c4a2 xmlns="e9d2523a-f6c8-4b58-93c0-559fd1563d05">
      <Terms xmlns="http://schemas.microsoft.com/office/infopath/2007/PartnerControls"/>
    </lef06227c70244b99f28efd69bf8c4a2>
    <ncc7974b4cc743ee9fa76c9d4986e664 xmlns="e9d2523a-f6c8-4b58-93c0-559fd1563d05">
      <Terms xmlns="http://schemas.microsoft.com/office/infopath/2007/PartnerControls"/>
    </ncc7974b4cc743ee9fa76c9d4986e664>
    <TaxCatchAll xmlns="e9d2523a-f6c8-4b58-93c0-559fd1563d05" xsi:nil="true"/>
    <e895aedb3c1b437f9b9a6dbf3a7b3bb6 xmlns="e9d2523a-f6c8-4b58-93c0-559fd1563d05">
      <Terms xmlns="http://schemas.microsoft.com/office/infopath/2007/PartnerControls"/>
    </e895aedb3c1b437f9b9a6dbf3a7b3bb6>
    <b1cc683000e54dd292230264e51d5ab3 xmlns="e9d2523a-f6c8-4b58-93c0-559fd1563d05">
      <Terms xmlns="http://schemas.microsoft.com/office/infopath/2007/PartnerControls"/>
    </b1cc683000e54dd292230264e51d5ab3>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Black Marble Presentation" ma:contentTypeID="0x010100AED4198795C7FE49B29C2076BD071E1905000EAF08AED0FE1B4BBE46E8D86720BF3A" ma:contentTypeVersion="106" ma:contentTypeDescription="" ma:contentTypeScope="" ma:versionID="661e526308afc51a89bdee61642326af">
  <xsd:schema xmlns:xsd="http://www.w3.org/2001/XMLSchema" xmlns:xs="http://www.w3.org/2001/XMLSchema" xmlns:p="http://schemas.microsoft.com/office/2006/metadata/properties" xmlns:ns2="e9d2523a-f6c8-4b58-93c0-559fd1563d05" targetNamespace="http://schemas.microsoft.com/office/2006/metadata/properties" ma:root="true" ma:fieldsID="7e8254256690c44a3cda3a96e43f32d3" ns2:_="">
    <xsd:import namespace="e9d2523a-f6c8-4b58-93c0-559fd1563d05"/>
    <xsd:element name="properties">
      <xsd:complexType>
        <xsd:sequence>
          <xsd:element name="documentManagement">
            <xsd:complexType>
              <xsd:all>
                <xsd:element ref="ns2:ncc7974b4cc743ee9fa76c9d4986e664" minOccurs="0"/>
                <xsd:element ref="ns2:TaxCatchAll" minOccurs="0"/>
                <xsd:element ref="ns2:TaxCatchAllLabel" minOccurs="0"/>
                <xsd:element ref="ns2:e895aedb3c1b437f9b9a6dbf3a7b3bb6" minOccurs="0"/>
                <xsd:element ref="ns2:lef06227c70244b99f28efd69bf8c4a2" minOccurs="0"/>
                <xsd:element ref="ns2:b1cc683000e54dd292230264e51d5ab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d2523a-f6c8-4b58-93c0-559fd1563d05" elementFormDefault="qualified">
    <xsd:import namespace="http://schemas.microsoft.com/office/2006/documentManagement/types"/>
    <xsd:import namespace="http://schemas.microsoft.com/office/infopath/2007/PartnerControls"/>
    <xsd:element name="ncc7974b4cc743ee9fa76c9d4986e664" ma:index="8" nillable="true" ma:taxonomy="true" ma:internalName="ncc7974b4cc743ee9fa76c9d4986e664" ma:taxonomyFieldName="Client" ma:displayName="Client" ma:readOnly="false" ma:default="" ma:fieldId="{7cc7974b-4cc7-43ee-9fa7-6c9d4986e664}" ma:sspId="613de2c2-ece5-413d-a54d-11a84cbe9590" ma:termSetId="986f9cb8-dd98-4721-a02f-04cdb7abca8c" ma:anchorId="00000000-0000-0000-0000-000000000000" ma:open="true" ma:isKeyword="false">
      <xsd:complexType>
        <xsd:sequence>
          <xsd:element ref="pc:Terms" minOccurs="0" maxOccurs="1"/>
        </xsd:sequence>
      </xsd:complexType>
    </xsd:element>
    <xsd:element name="TaxCatchAll" ma:index="9" nillable="true" ma:displayName="Taxonomy Catch All Column" ma:description="" ma:hidden="true" ma:list="{0825ddf7-5dbb-4b12-9f5f-afeebe1388c2}" ma:internalName="TaxCatchAll" ma:showField="CatchAllData"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825ddf7-5dbb-4b12-9f5f-afeebe1388c2}" ma:internalName="TaxCatchAllLabel" ma:readOnly="true" ma:showField="CatchAllDataLabel"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e895aedb3c1b437f9b9a6dbf3a7b3bb6" ma:index="12" nillable="true" ma:taxonomy="true" ma:internalName="e895aedb3c1b437f9b9a6dbf3a7b3bb6" ma:taxonomyFieldName="Partner" ma:displayName="Partner" ma:readOnly="false" ma:default="" ma:fieldId="{e895aedb-3c1b-437f-9b9a-6dbf3a7b3bb6}" ma:sspId="613de2c2-ece5-413d-a54d-11a84cbe9590" ma:termSetId="92f83c62-f94b-472c-a28f-1c8e3cb98a96" ma:anchorId="00000000-0000-0000-0000-000000000000" ma:open="true" ma:isKeyword="false">
      <xsd:complexType>
        <xsd:sequence>
          <xsd:element ref="pc:Terms" minOccurs="0" maxOccurs="1"/>
        </xsd:sequence>
      </xsd:complexType>
    </xsd:element>
    <xsd:element name="lef06227c70244b99f28efd69bf8c4a2" ma:index="14" nillable="true" ma:taxonomy="true" ma:internalName="lef06227c70244b99f28efd69bf8c4a2" ma:taxonomyFieldName="Document_x0020_Type" ma:displayName="Document Type" ma:readOnly="false" ma:default="" ma:fieldId="{5ef06227-c702-44b9-9f28-efd69bf8c4a2}" ma:sspId="613de2c2-ece5-413d-a54d-11a84cbe9590" ma:termSetId="d5379354-3d20-4456-9144-4376ace0bb6b" ma:anchorId="00000000-0000-0000-0000-000000000000" ma:open="true" ma:isKeyword="false">
      <xsd:complexType>
        <xsd:sequence>
          <xsd:element ref="pc:Terms" minOccurs="0" maxOccurs="1"/>
        </xsd:sequence>
      </xsd:complexType>
    </xsd:element>
    <xsd:element name="b1cc683000e54dd292230264e51d5ab3" ma:index="16" nillable="true" ma:taxonomy="true" ma:internalName="b1cc683000e54dd292230264e51d5ab3" ma:taxonomyFieldName="Document_x0020_Category" ma:displayName="Document Category" ma:default="" ma:fieldId="{b1cc6830-00e5-4dd2-9223-0264e51d5ab3}" ma:taxonomyMulti="true" ma:sspId="613de2c2-ece5-413d-a54d-11a84cbe9590" ma:termSetId="7387cc0c-b9df-46cb-a740-e3919ed82fc2"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808326-7018-455E-8A6B-61951E250CEF}">
  <ds:schemaRefs>
    <ds:schemaRef ds:uri="Microsoft.SharePoint.Taxonomy.ContentTypeSync"/>
  </ds:schemaRefs>
</ds:datastoreItem>
</file>

<file path=customXml/itemProps2.xml><?xml version="1.0" encoding="utf-8"?>
<ds:datastoreItem xmlns:ds="http://schemas.openxmlformats.org/officeDocument/2006/customXml" ds:itemID="{76E5C231-F84E-40AB-853E-A10ACDAA9762}">
  <ds:schemaRefs>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www.w3.org/XML/1998/namespace"/>
    <ds:schemaRef ds:uri="e9d2523a-f6c8-4b58-93c0-559fd1563d05"/>
    <ds:schemaRef ds:uri="http://purl.org/dc/dcmitype/"/>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25D0ABE3-E1E0-4685-B629-89459358F919}">
  <ds:schemaRefs>
    <ds:schemaRef ds:uri="http://schemas.microsoft.com/sharepoint/v3/contenttype/forms"/>
  </ds:schemaRefs>
</ds:datastoreItem>
</file>

<file path=customXml/itemProps4.xml><?xml version="1.0" encoding="utf-8"?>
<ds:datastoreItem xmlns:ds="http://schemas.openxmlformats.org/officeDocument/2006/customXml" ds:itemID="{14FB6833-A271-430C-BAB4-4D486CDB1E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d2523a-f6c8-4b58-93c0-559fd1563d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BM PowerPoint</Template>
  <TotalTime>1309</TotalTime>
  <Words>1350</Words>
  <Application>Microsoft Office PowerPoint</Application>
  <PresentationFormat>Widescreen</PresentationFormat>
  <Paragraphs>131</Paragraphs>
  <Slides>13</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vt:lpstr>
      <vt:lpstr>Arial</vt:lpstr>
      <vt:lpstr>Arial Rounded MT Bold</vt:lpstr>
      <vt:lpstr>Calibri</vt:lpstr>
      <vt:lpstr>Google Sans</vt:lpstr>
      <vt:lpstr>inherit</vt:lpstr>
      <vt:lpstr>Segoe</vt:lpstr>
      <vt:lpstr>Segoe UI</vt:lpstr>
      <vt:lpstr>Segoe UI Light</vt:lpstr>
      <vt:lpstr>Segoe UI Semibold</vt:lpstr>
      <vt:lpstr>Office Theme</vt:lpstr>
      <vt:lpstr>Test Driven Development </vt:lpstr>
      <vt:lpstr>Testing Pyramid</vt:lpstr>
      <vt:lpstr>Test Principles</vt:lpstr>
      <vt:lpstr>How do I created my Unit Tests? </vt:lpstr>
      <vt:lpstr>The Test Driven Development Cycle</vt:lpstr>
      <vt:lpstr>So with TDD we get…</vt:lpstr>
      <vt:lpstr>What is Mocking</vt:lpstr>
      <vt:lpstr>Mocking the ‘Principal of Isolation’</vt:lpstr>
      <vt:lpstr>Frameworks for common languages*</vt:lpstr>
      <vt:lpstr>But what is the argument against TDD?</vt:lpstr>
      <vt:lpstr>Summary</vt:lpstr>
      <vt:lpstr>PowerPoint Presentation</vt:lpstr>
      <vt:lpstr>PowerPoint Presentation</vt:lpstr>
    </vt:vector>
  </TitlesOfParts>
  <Company>Black Marble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Driven Development</dc:title>
  <dc:creator>Richard Fennell</dc:creator>
  <cp:lastModifiedBy>Richard Fennell</cp:lastModifiedBy>
  <cp:revision>5</cp:revision>
  <cp:lastPrinted>2018-04-03T12:05:53Z</cp:lastPrinted>
  <dcterms:created xsi:type="dcterms:W3CDTF">2021-02-26T11:37:37Z</dcterms:created>
  <dcterms:modified xsi:type="dcterms:W3CDTF">2021-12-22T09:40:29Z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0x010100AED4198795C7FE49B29C2076BD071E1905000EAF08AED0FE1B4BBE46E8D86720BF3A</vt:lpwstr>
  </property>
  <property fmtid="{D5CDD505-2E9C-101B-9397-08002B2CF9AE}" pid="3" name="Partner">
    <vt:lpwstr/>
  </property>
  <property fmtid="{D5CDD505-2E9C-101B-9397-08002B2CF9AE}" pid="4" name="Client">
    <vt:lpwstr/>
  </property>
  <property fmtid="{D5CDD505-2E9C-101B-9397-08002B2CF9AE}" pid="5" name="Document Category">
    <vt:lpwstr/>
  </property>
  <property fmtid="{D5CDD505-2E9C-101B-9397-08002B2CF9AE}" pid="6" name="Document Type">
    <vt:lpwstr/>
  </property>
  <property fmtid="{D5CDD505-2E9C-101B-9397-08002B2CF9AE}" pid="7" name="SharedWithUsers">
    <vt:lpwstr>23;#Abby E. Mann</vt:lpwstr>
  </property>
  <property fmtid="{D5CDD505-2E9C-101B-9397-08002B2CF9AE}" pid="8" name="AuthorIds_UIVersion_5120">
    <vt:lpwstr>26</vt:lpwstr>
  </property>
</Properties>
</file>